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2342A-E07C-B266-1F93-E69B33EEC882}" v="86" dt="2024-08-25T12:21:12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binns8.wixsite.com/my-portfoli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84FA-23A4-DB63-68E0-4F7233178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Ceis114 Course Project</a:t>
            </a:r>
            <a:br>
              <a:rPr lang="en-US" dirty="0"/>
            </a:br>
            <a:r>
              <a:rPr lang="en-US" dirty="0"/>
              <a:t>Traffic controller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18B93-4739-6E1E-7DA4-62C1B863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1307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Creseta</a:t>
            </a:r>
            <a:r>
              <a:rPr lang="en-US" dirty="0"/>
              <a:t> </a:t>
            </a:r>
            <a:r>
              <a:rPr lang="en-US" err="1"/>
              <a:t>binns</a:t>
            </a:r>
            <a:r>
              <a:rPr lang="en-US" dirty="0"/>
              <a:t> </a:t>
            </a:r>
            <a:endParaRPr lang="en-US" dirty="0">
              <a:ea typeface="Source Sans Pro"/>
            </a:endParaRPr>
          </a:p>
          <a:p>
            <a:r>
              <a:rPr lang="en-US" dirty="0"/>
              <a:t>Alireza </a:t>
            </a:r>
            <a:r>
              <a:rPr lang="en-US" dirty="0" err="1"/>
              <a:t>Kavianpour</a:t>
            </a:r>
            <a:r>
              <a:rPr lang="en-US" dirty="0"/>
              <a:t> </a:t>
            </a:r>
            <a:endParaRPr lang="en-US" dirty="0" err="1">
              <a:ea typeface="Source Sans Pro"/>
            </a:endParaRPr>
          </a:p>
          <a:p>
            <a:r>
              <a:rPr lang="en-US" dirty="0"/>
              <a:t>CEis114 Introduction to digital devices</a:t>
            </a:r>
          </a:p>
          <a:p>
            <a:r>
              <a:rPr lang="en-US" dirty="0">
                <a:solidFill>
                  <a:srgbClr val="82FFFF"/>
                </a:solidFill>
                <a:latin typeface="Tw Cen MT"/>
                <a:ea typeface="Source Sans Pro"/>
              </a:rPr>
              <a:t>08/25/2024</a:t>
            </a:r>
          </a:p>
        </p:txBody>
      </p:sp>
    </p:spTree>
    <p:extLst>
      <p:ext uri="{BB962C8B-B14F-4D97-AF65-F5344CB8AC3E}">
        <p14:creationId xmlns:p14="http://schemas.microsoft.com/office/powerpoint/2010/main" val="32665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200" dirty="0"/>
              <a:t>Picture of circuit with working LEDs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pPr lvl="0"/>
            <a:r>
              <a:rPr lang="en-US" sz="1800" dirty="0"/>
              <a:t>ESP 32 Board</a:t>
            </a:r>
          </a:p>
          <a:p>
            <a:r>
              <a:rPr lang="en-US" sz="1800" dirty="0"/>
              <a:t>Colored LEDs: Red, Yellow and Green (two sets)</a:t>
            </a:r>
          </a:p>
          <a:p>
            <a:pPr lvl="0"/>
            <a:r>
              <a:rPr lang="en-US" sz="1800" dirty="0"/>
              <a:t>Wires</a:t>
            </a:r>
          </a:p>
          <a:p>
            <a:pPr lvl="0"/>
            <a:r>
              <a:rPr lang="en-US" sz="1800" dirty="0"/>
              <a:t>Breadboard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32A88-821C-A9F2-0972-92259C5C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57" y="1110399"/>
            <a:ext cx="7683038" cy="46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600" dirty="0"/>
              <a:t>Screenshot of code in the Code Editor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</a:t>
            </a:r>
            <a:r>
              <a:rPr lang="en-US" sz="1800" dirty="0">
                <a:ea typeface="Times New Roman" panose="02020603050405020304" pitchFamily="18" charset="0"/>
              </a:rPr>
              <a:t>code in the </a:t>
            </a:r>
            <a:r>
              <a:rPr lang="en-US" sz="1800" dirty="0" err="1">
                <a:ea typeface="Times New Roman" panose="02020603050405020304" pitchFamily="18" charset="0"/>
              </a:rPr>
              <a:t>Wokwi</a:t>
            </a:r>
            <a:r>
              <a:rPr lang="en-US" sz="1800" dirty="0">
                <a:ea typeface="Times New Roman" panose="02020603050405020304" pitchFamily="18" charset="0"/>
              </a:rPr>
              <a:t> Code Editor showing </a:t>
            </a:r>
            <a:r>
              <a:rPr lang="en-US" sz="1800" b="1" dirty="0">
                <a:ea typeface="Times New Roman" panose="02020603050405020304" pitchFamily="18" charset="0"/>
              </a:rPr>
              <a:t>your name in the comment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4D4463-8325-9477-8BD4-3E9352E7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68" y="472148"/>
            <a:ext cx="7316368" cy="59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7B85-0CA4-2346-8E61-921A07C2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crosswalk button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9CDE-084E-1208-00F2-CFCEEF1EF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200" dirty="0"/>
              <a:t>Picture of circuit with working LEDs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pPr lvl="0"/>
            <a:r>
              <a:rPr lang="en-US" sz="1800" dirty="0"/>
              <a:t>ESP 32 Board</a:t>
            </a:r>
          </a:p>
          <a:p>
            <a:r>
              <a:rPr lang="en-US" sz="1800" dirty="0"/>
              <a:t>Colored LEDs: Red, Yellow and Green (two sets)</a:t>
            </a:r>
          </a:p>
          <a:p>
            <a:pPr lvl="0"/>
            <a:r>
              <a:rPr lang="en-US" sz="1800" dirty="0"/>
              <a:t>220 Ohm Resistors (optional)</a:t>
            </a:r>
          </a:p>
          <a:p>
            <a:pPr lvl="0"/>
            <a:r>
              <a:rPr lang="en-US" sz="1800" dirty="0"/>
              <a:t>Push Button</a:t>
            </a:r>
          </a:p>
          <a:p>
            <a:pPr lvl="0"/>
            <a:r>
              <a:rPr lang="en-US" sz="1800" dirty="0"/>
              <a:t>Wires</a:t>
            </a:r>
          </a:p>
          <a:p>
            <a:pPr lvl="0"/>
            <a:r>
              <a:rPr lang="en-US" sz="1800" dirty="0"/>
              <a:t>Breadboard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5C9EF-0455-ABEA-37F3-55A545D5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70" y="1429543"/>
            <a:ext cx="8000407" cy="46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600" dirty="0"/>
              <a:t>Screenshot of code in the Code Editor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</a:t>
            </a:r>
            <a:r>
              <a:rPr lang="en-US" sz="1800" dirty="0">
                <a:ea typeface="Times New Roman" panose="02020603050405020304" pitchFamily="18" charset="0"/>
              </a:rPr>
              <a:t>code in the </a:t>
            </a:r>
            <a:r>
              <a:rPr lang="en-US" sz="1800" dirty="0" err="1">
                <a:ea typeface="Times New Roman" panose="02020603050405020304" pitchFamily="18" charset="0"/>
              </a:rPr>
              <a:t>Wokwi</a:t>
            </a:r>
            <a:r>
              <a:rPr lang="en-US" sz="1800" dirty="0">
                <a:ea typeface="Times New Roman" panose="02020603050405020304" pitchFamily="18" charset="0"/>
              </a:rPr>
              <a:t> Code Editor showing </a:t>
            </a:r>
            <a:r>
              <a:rPr lang="en-US" sz="1800" b="1" dirty="0">
                <a:ea typeface="Times New Roman" panose="02020603050405020304" pitchFamily="18" charset="0"/>
              </a:rPr>
              <a:t>your name in the comment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65934-905C-405E-1E0F-2F7D6F77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117" y="307693"/>
            <a:ext cx="6433095" cy="62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200" dirty="0"/>
              <a:t>Screenshot of Serial Monitor in </a:t>
            </a:r>
            <a:r>
              <a:rPr lang="en-US" sz="3200" dirty="0" err="1"/>
              <a:t>Wokwi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output in Serial Monitor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5A5CC-0663-4CA6-D933-42D1F3E0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186" y="474077"/>
            <a:ext cx="7803607" cy="59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8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7B85-0CA4-2346-8E61-921A07C2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buzzer and lcd display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9CDE-084E-1208-00F2-CFCEEF1EF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200" dirty="0"/>
              <a:t>Picture of circuit with working LEDs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pPr lvl="0"/>
            <a:r>
              <a:rPr lang="en-US" sz="1800" dirty="0"/>
              <a:t>ESP 32 Board</a:t>
            </a:r>
          </a:p>
          <a:p>
            <a:r>
              <a:rPr lang="en-US" sz="1800" dirty="0"/>
              <a:t>Colored LEDs: Red, Yellow and Green (two sets)</a:t>
            </a:r>
          </a:p>
          <a:p>
            <a:pPr lvl="0"/>
            <a:r>
              <a:rPr lang="en-US" sz="1800" dirty="0"/>
              <a:t>220 Ohm Resistors (optional)</a:t>
            </a:r>
          </a:p>
          <a:p>
            <a:pPr lvl="0"/>
            <a:r>
              <a:rPr lang="en-US" sz="1800" dirty="0"/>
              <a:t>Push Button</a:t>
            </a:r>
          </a:p>
          <a:p>
            <a:r>
              <a:rPr lang="en-US" sz="1800" dirty="0"/>
              <a:t>LCD Unit  with Message Display</a:t>
            </a:r>
          </a:p>
          <a:p>
            <a:pPr lvl="0"/>
            <a:r>
              <a:rPr lang="en-US" sz="1800" dirty="0"/>
              <a:t>Wires</a:t>
            </a:r>
          </a:p>
          <a:p>
            <a:pPr lvl="0"/>
            <a:r>
              <a:rPr lang="en-US" sz="1800" dirty="0"/>
              <a:t>Breadboard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6E43B-6FAC-5087-0E3A-C15C575F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186" y="1469564"/>
            <a:ext cx="7458996" cy="39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600" dirty="0"/>
              <a:t>Screenshot of code in the Code Editor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</a:t>
            </a:r>
            <a:r>
              <a:rPr lang="en-US" sz="1800" dirty="0">
                <a:ea typeface="Times New Roman" panose="02020603050405020304" pitchFamily="18" charset="0"/>
              </a:rPr>
              <a:t>code in the </a:t>
            </a:r>
            <a:r>
              <a:rPr lang="en-US" sz="1800" dirty="0" err="1">
                <a:ea typeface="Times New Roman" panose="02020603050405020304" pitchFamily="18" charset="0"/>
              </a:rPr>
              <a:t>Wokwi</a:t>
            </a:r>
            <a:r>
              <a:rPr lang="en-US" sz="1800" dirty="0">
                <a:ea typeface="Times New Roman" panose="02020603050405020304" pitchFamily="18" charset="0"/>
              </a:rPr>
              <a:t> Code Editor showing </a:t>
            </a:r>
            <a:r>
              <a:rPr lang="en-US" sz="1800" b="1" dirty="0">
                <a:ea typeface="Times New Roman" panose="02020603050405020304" pitchFamily="18" charset="0"/>
              </a:rPr>
              <a:t>your name in the comment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93422-FE51-A4C7-9156-845EAAB6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836" y="380453"/>
            <a:ext cx="5663017" cy="60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200" dirty="0"/>
              <a:t>Screenshot of Serial Monitor in </a:t>
            </a:r>
            <a:r>
              <a:rPr lang="en-US" sz="3200" dirty="0" err="1"/>
              <a:t>Wokwi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output in Serial Monitor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71DFB7-2B36-3F88-CEB0-9533F711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37" y="733926"/>
            <a:ext cx="7341141" cy="5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905A-834A-6540-4A60-2E4F7BE6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CDAB-A652-A96A-C688-7990DB36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and programming of two-way traffic light controller with a pedestrian crossing and an emergency signal.</a:t>
            </a:r>
          </a:p>
          <a:p>
            <a:r>
              <a:rPr lang="en-US" dirty="0"/>
              <a:t>The final step is to secure the system so that it could be controlled remotely via a web browser or mobile app.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63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7B85-0CA4-2346-8E61-921A07C2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Remote Emergency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9CDE-084E-1208-00F2-CFCEEF1EF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352926"/>
            <a:ext cx="3831597" cy="208104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Screenshot of circuit </a:t>
            </a:r>
            <a:r>
              <a:rPr lang="en-US" sz="3200" b="1" dirty="0">
                <a:solidFill>
                  <a:srgbClr val="FF0000"/>
                </a:solidFill>
              </a:rPr>
              <a:t>with working LEDs and LCD display </a:t>
            </a:r>
            <a:r>
              <a:rPr lang="en-US" sz="3200" dirty="0"/>
              <a:t>(Building/Operation)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991" y="2522201"/>
            <a:ext cx="3352800" cy="354171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/>
              <a:t>ESP 32 Board</a:t>
            </a:r>
          </a:p>
          <a:p>
            <a:r>
              <a:rPr lang="en-US" sz="1800" dirty="0"/>
              <a:t>Colored LEDs: Red, Yellow and Green (two sets)</a:t>
            </a:r>
          </a:p>
          <a:p>
            <a:r>
              <a:rPr lang="en-US" sz="1800" dirty="0"/>
              <a:t>One Blue LED – Emergency Light Push Button</a:t>
            </a:r>
          </a:p>
          <a:p>
            <a:r>
              <a:rPr lang="en-US" sz="1800" dirty="0"/>
              <a:t>LCD Unit </a:t>
            </a:r>
          </a:p>
          <a:p>
            <a:r>
              <a:rPr lang="en-US" sz="1800" dirty="0"/>
              <a:t>Buzzer</a:t>
            </a:r>
          </a:p>
          <a:p>
            <a:r>
              <a:rPr lang="en-US" sz="1800" dirty="0"/>
              <a:t>Wires</a:t>
            </a:r>
          </a:p>
          <a:p>
            <a:pPr lvl="0"/>
            <a:r>
              <a:rPr lang="en-US" sz="1800" dirty="0"/>
              <a:t>Breadboard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428F8-44C5-C989-A78A-F56A14A7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186" y="1192045"/>
            <a:ext cx="7737349" cy="4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6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83802"/>
            <a:ext cx="3845170" cy="21656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Screenshot of circuit </a:t>
            </a:r>
            <a:r>
              <a:rPr lang="en-US" sz="3200" b="1" dirty="0">
                <a:solidFill>
                  <a:srgbClr val="FF0000"/>
                </a:solidFill>
              </a:rPr>
              <a:t>with working LEDs and LCD display </a:t>
            </a:r>
            <a:r>
              <a:rPr lang="en-US" sz="3200" dirty="0"/>
              <a:t>(Building/Operation)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016" y="2425948"/>
            <a:ext cx="3352800" cy="354171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/>
              <a:t>ESP 32 Board</a:t>
            </a:r>
          </a:p>
          <a:p>
            <a:r>
              <a:rPr lang="en-US" sz="1800" dirty="0"/>
              <a:t>Colored LEDs: Red, Yellow and Green (two sets)</a:t>
            </a:r>
          </a:p>
          <a:p>
            <a:r>
              <a:rPr lang="en-US" sz="1800" dirty="0"/>
              <a:t>One Blue LED – Emergency Light </a:t>
            </a:r>
            <a:r>
              <a:rPr lang="en-US" sz="1800" b="1" dirty="0"/>
              <a:t>ON</a:t>
            </a:r>
          </a:p>
          <a:p>
            <a:pPr lvl="0"/>
            <a:r>
              <a:rPr lang="en-US" sz="1800" dirty="0"/>
              <a:t>Push Button</a:t>
            </a:r>
          </a:p>
          <a:p>
            <a:r>
              <a:rPr lang="en-US" sz="1800" dirty="0"/>
              <a:t>LCD Unit </a:t>
            </a:r>
          </a:p>
          <a:p>
            <a:r>
              <a:rPr lang="en-US" sz="1800" dirty="0"/>
              <a:t>Buzzer</a:t>
            </a:r>
          </a:p>
          <a:p>
            <a:r>
              <a:rPr lang="en-US" sz="1800" dirty="0"/>
              <a:t>Wires</a:t>
            </a:r>
          </a:p>
          <a:p>
            <a:pPr lvl="0"/>
            <a:r>
              <a:rPr lang="en-US" sz="1800" dirty="0"/>
              <a:t>Breadboard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9066C-DCC8-0201-2FB5-9AC83F55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074" y="972947"/>
            <a:ext cx="7594604" cy="49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Screenshot of </a:t>
            </a:r>
            <a:r>
              <a:rPr lang="en-US" sz="3600" b="1" dirty="0">
                <a:solidFill>
                  <a:srgbClr val="FF0000"/>
                </a:solidFill>
              </a:rPr>
              <a:t>code in Code Editor </a:t>
            </a:r>
            <a:r>
              <a:rPr lang="en-US" sz="3600" dirty="0"/>
              <a:t>(Testing)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</a:t>
            </a:r>
            <a:r>
              <a:rPr lang="en-US" sz="1800" dirty="0">
                <a:ea typeface="Times New Roman" panose="02020603050405020304" pitchFamily="18" charset="0"/>
              </a:rPr>
              <a:t>code in the </a:t>
            </a:r>
            <a:r>
              <a:rPr lang="en-US" sz="1800" dirty="0" err="1">
                <a:ea typeface="Times New Roman" panose="02020603050405020304" pitchFamily="18" charset="0"/>
              </a:rPr>
              <a:t>Wokwi</a:t>
            </a:r>
            <a:r>
              <a:rPr lang="en-US" sz="1800" dirty="0">
                <a:ea typeface="Times New Roman" panose="02020603050405020304" pitchFamily="18" charset="0"/>
              </a:rPr>
              <a:t> Code Editor showing </a:t>
            </a:r>
            <a:r>
              <a:rPr lang="en-US" sz="1800" b="1" dirty="0">
                <a:ea typeface="Times New Roman" panose="02020603050405020304" pitchFamily="18" charset="0"/>
              </a:rPr>
              <a:t>your name in the comment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FF74C-459B-A744-F81C-F05B48B04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55757"/>
            <a:ext cx="6236749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6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dirty="0"/>
              <a:t>Screenshot </a:t>
            </a:r>
            <a:r>
              <a:rPr lang="en-US" b="1" dirty="0">
                <a:solidFill>
                  <a:srgbClr val="FF0000"/>
                </a:solidFill>
              </a:rPr>
              <a:t>of Serial Monitor </a:t>
            </a:r>
            <a:r>
              <a:rPr lang="en-US" dirty="0"/>
              <a:t>(Testing)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output in Serial Monitor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222BD-94FD-0857-4847-68F36190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70" y="777415"/>
            <a:ext cx="7655754" cy="53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6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4723-0F16-3277-C574-42782D1D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E70EF-7ED2-5813-5B79-389E5398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Manipulating two breadboards for ESP32 in </a:t>
            </a:r>
            <a:r>
              <a:rPr lang="en-US" dirty="0" err="1"/>
              <a:t>Wokwi</a:t>
            </a:r>
            <a:endParaRPr lang="en-US" dirty="0"/>
          </a:p>
          <a:p>
            <a:r>
              <a:rPr lang="en-US" dirty="0"/>
              <a:t>Selecting correct ESP32 microprocessor in </a:t>
            </a:r>
            <a:r>
              <a:rPr lang="en-US" dirty="0" err="1"/>
              <a:t>Wokwi</a:t>
            </a:r>
            <a:endParaRPr lang="en-US" dirty="0"/>
          </a:p>
          <a:p>
            <a:r>
              <a:rPr lang="en-US" dirty="0"/>
              <a:t>Determining pin placement on ESP32</a:t>
            </a:r>
          </a:p>
          <a:p>
            <a:r>
              <a:rPr lang="en-US" dirty="0"/>
              <a:t>Forgetting to save project in </a:t>
            </a:r>
            <a:r>
              <a:rPr lang="en-US" dirty="0" err="1"/>
              <a:t>Wokwi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2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8AC8-AE78-6562-9FDA-06EEA0DA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1005-B509-CFFA-234A-671818F1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7306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Understanding of the IoT</a:t>
            </a:r>
          </a:p>
          <a:p>
            <a:r>
              <a:rPr lang="en-US" dirty="0"/>
              <a:t>Hardware/Device knowledge</a:t>
            </a:r>
          </a:p>
          <a:p>
            <a:r>
              <a:rPr lang="en-US" dirty="0"/>
              <a:t>Networking/Connectivity ability</a:t>
            </a:r>
          </a:p>
          <a:p>
            <a:r>
              <a:rPr lang="en-US" dirty="0"/>
              <a:t>Coding/Programming</a:t>
            </a:r>
          </a:p>
          <a:p>
            <a:r>
              <a:rPr lang="en-US" dirty="0"/>
              <a:t>Operating system fundamentals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Security awareness</a:t>
            </a:r>
          </a:p>
        </p:txBody>
      </p:sp>
    </p:spTree>
    <p:extLst>
      <p:ext uri="{BB962C8B-B14F-4D97-AF65-F5344CB8AC3E}">
        <p14:creationId xmlns:p14="http://schemas.microsoft.com/office/powerpoint/2010/main" val="3827395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E4AE-5713-71EE-CFBF-09D785B8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A83E-A84D-63FC-145D-F3A123C26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project encompasses the many areas of the IoT.</a:t>
            </a:r>
          </a:p>
          <a:p>
            <a:r>
              <a:rPr lang="en-US" dirty="0"/>
              <a:t>Will help prepare me for this emerging industry with lots of exciting </a:t>
            </a:r>
            <a:r>
              <a:rPr lang="en-US"/>
              <a:t>job prospects.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7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E4AE-5713-71EE-CFBF-09D785B8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Wix Portfolio website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A83E-A84D-63FC-145D-F3A123C26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https://cbinns8.wixsite.com/my-portfolio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2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7B85-0CA4-2346-8E61-921A07C2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9CDE-084E-1208-00F2-CFCEEF1EF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600" dirty="0"/>
              <a:t>ESP32 (Screenshot)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Microcontroller mounted and powered ON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87CACA-3BE5-59BC-6F1C-BC9C8CF8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48" y="1987836"/>
            <a:ext cx="8174582" cy="32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600" dirty="0"/>
              <a:t>ESP32 </a:t>
            </a:r>
            <a:r>
              <a:rPr lang="en-US" sz="3600" dirty="0" err="1"/>
              <a:t>WiFi</a:t>
            </a:r>
            <a:r>
              <a:rPr lang="en-US" sz="3600" dirty="0"/>
              <a:t> Scan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</a:t>
            </a:r>
            <a:r>
              <a:rPr lang="en-US" sz="1800" b="1" dirty="0"/>
              <a:t>Serial Monitor </a:t>
            </a:r>
            <a:r>
              <a:rPr lang="en-US" sz="1800" dirty="0"/>
              <a:t>showing the available networks 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0CA5F-1850-9517-09AC-0A0D29DB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377" y="357497"/>
            <a:ext cx="7191978" cy="61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7B85-0CA4-2346-8E61-921A07C2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Basic traffic controller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9CDE-084E-1208-00F2-CFCEEF1EF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200" dirty="0"/>
              <a:t>Picture of circuit with working LEDs</a:t>
            </a:r>
            <a:endParaRPr lang="en-US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pPr lvl="0"/>
            <a:r>
              <a:rPr lang="en-US" sz="1800" dirty="0"/>
              <a:t>ESP 32 Board</a:t>
            </a:r>
          </a:p>
          <a:p>
            <a:pPr lvl="0"/>
            <a:r>
              <a:rPr lang="en-US" sz="1800" dirty="0"/>
              <a:t>Colored LEDs: Red, Yellow and Green</a:t>
            </a:r>
          </a:p>
          <a:p>
            <a:pPr lvl="0"/>
            <a:r>
              <a:rPr lang="en-US" sz="1800" dirty="0"/>
              <a:t>Wires</a:t>
            </a:r>
          </a:p>
          <a:p>
            <a:pPr lvl="0"/>
            <a:r>
              <a:rPr lang="en-US" sz="1800" dirty="0"/>
              <a:t>Breadboard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9666E-C6F6-31FE-82E1-091A71BFE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186" y="1419641"/>
            <a:ext cx="7901138" cy="43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8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874E428-943F-23E9-820F-D334834A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9601"/>
            <a:ext cx="3563817" cy="1639884"/>
          </a:xfrm>
        </p:spPr>
        <p:txBody>
          <a:bodyPr>
            <a:normAutofit/>
          </a:bodyPr>
          <a:lstStyle/>
          <a:p>
            <a:r>
              <a:rPr lang="en-US" sz="3600" dirty="0"/>
              <a:t>Screenshot of code in the Code Editor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9B95CE-044C-C4A1-AD69-1954D79D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0" y="2249486"/>
            <a:ext cx="3352800" cy="3541714"/>
          </a:xfrm>
        </p:spPr>
        <p:txBody>
          <a:bodyPr/>
          <a:lstStyle/>
          <a:p>
            <a:r>
              <a:rPr lang="en-US" sz="1800" dirty="0"/>
              <a:t>Screenshot of </a:t>
            </a:r>
            <a:r>
              <a:rPr lang="en-US" sz="1800" dirty="0">
                <a:ea typeface="Times New Roman" panose="02020603050405020304" pitchFamily="18" charset="0"/>
              </a:rPr>
              <a:t>code in the </a:t>
            </a:r>
            <a:r>
              <a:rPr lang="en-US" sz="1800" dirty="0" err="1">
                <a:ea typeface="Times New Roman" panose="02020603050405020304" pitchFamily="18" charset="0"/>
              </a:rPr>
              <a:t>Wokwi</a:t>
            </a:r>
            <a:r>
              <a:rPr lang="en-US" sz="1800" dirty="0">
                <a:ea typeface="Times New Roman" panose="02020603050405020304" pitchFamily="18" charset="0"/>
              </a:rPr>
              <a:t> Code Editor showing </a:t>
            </a:r>
            <a:r>
              <a:rPr lang="en-US" sz="1800" b="1" dirty="0">
                <a:ea typeface="Times New Roman" panose="02020603050405020304" pitchFamily="18" charset="0"/>
              </a:rPr>
              <a:t>your name in the comment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614C4-9911-7EF1-8B02-468F1818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06387"/>
            <a:ext cx="5699607" cy="62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7B85-0CA4-2346-8E61-921A07C2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traffic 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9CDE-084E-1208-00F2-CFCEEF1EF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25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111</TotalTime>
  <Words>502</Words>
  <Application>Microsoft Office PowerPoint</Application>
  <PresentationFormat>Widescreen</PresentationFormat>
  <Paragraphs>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Circuit</vt:lpstr>
      <vt:lpstr>Ceis114 Course Project Traffic controller</vt:lpstr>
      <vt:lpstr>Introduction</vt:lpstr>
      <vt:lpstr>Project Preparation</vt:lpstr>
      <vt:lpstr>ESP32 (Screenshot)</vt:lpstr>
      <vt:lpstr>ESP32 WiFi Scan</vt:lpstr>
      <vt:lpstr>Creating Basic traffic controller</vt:lpstr>
      <vt:lpstr>Picture of circuit with working LEDs</vt:lpstr>
      <vt:lpstr>Screenshot of code in the Code Editor</vt:lpstr>
      <vt:lpstr>Multiple traffic lights</vt:lpstr>
      <vt:lpstr>Picture of circuit with working LEDs</vt:lpstr>
      <vt:lpstr>Screenshot of code in the Code Editor</vt:lpstr>
      <vt:lpstr>Adding crosswalk button</vt:lpstr>
      <vt:lpstr>Picture of circuit with working LEDs</vt:lpstr>
      <vt:lpstr>Screenshot of code in the Code Editor</vt:lpstr>
      <vt:lpstr>Screenshot of Serial Monitor in Wokwi</vt:lpstr>
      <vt:lpstr>Adding buzzer and lcd display</vt:lpstr>
      <vt:lpstr>Picture of circuit with working LEDs</vt:lpstr>
      <vt:lpstr>Screenshot of code in the Code Editor</vt:lpstr>
      <vt:lpstr>Screenshot of Serial Monitor in Wokwi</vt:lpstr>
      <vt:lpstr>Adding Remote Emergency control</vt:lpstr>
      <vt:lpstr>Screenshot of circuit with working LEDs and LCD display (Building/Operation)</vt:lpstr>
      <vt:lpstr>Screenshot of circuit with working LEDs and LCD display (Building/Operation)</vt:lpstr>
      <vt:lpstr>Screenshot of code in Code Editor (Testing)</vt:lpstr>
      <vt:lpstr>Screenshot of Serial Monitor (Testing)</vt:lpstr>
      <vt:lpstr>Challenges</vt:lpstr>
      <vt:lpstr>Career Skills</vt:lpstr>
      <vt:lpstr>Conclusions</vt:lpstr>
      <vt:lpstr>Wix Portfolio website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Ceis114 Course Project Traffic controller</dc:title>
  <dc:creator>creseta binns</dc:creator>
  <cp:lastModifiedBy>creseta binns</cp:lastModifiedBy>
  <cp:revision>39</cp:revision>
  <dcterms:created xsi:type="dcterms:W3CDTF">2024-08-20T17:11:10Z</dcterms:created>
  <dcterms:modified xsi:type="dcterms:W3CDTF">2024-08-25T12:22:22Z</dcterms:modified>
</cp:coreProperties>
</file>