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1" r:id="rId2"/>
    <p:sldId id="257" r:id="rId3"/>
    <p:sldId id="256" r:id="rId4"/>
    <p:sldId id="265" r:id="rId5"/>
    <p:sldId id="266" r:id="rId6"/>
    <p:sldId id="267" r:id="rId7"/>
    <p:sldId id="268" r:id="rId8"/>
    <p:sldId id="263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59" r:id="rId28"/>
    <p:sldId id="260" r:id="rId29"/>
    <p:sldId id="26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43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57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5C2994-9507-4021-820B-67EC7705D037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E302FF-0AFC-4A0C-AF67-786B43444E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13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302FF-0AFC-4A0C-AF67-786B43444E3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8985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4518E-8F72-4D1B-B4A6-E3E28B7010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69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4518E-8F72-4D1B-B4A6-E3E28B7010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844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FF2B3-C2BD-4212-ADF3-6069FA5EE49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4101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FF2B3-C2BD-4212-ADF3-6069FA5EE49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1211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FF2B3-C2BD-4212-ADF3-6069FA5EE49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8200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FF2B3-C2BD-4212-ADF3-6069FA5EE49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2363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FF2B3-C2BD-4212-ADF3-6069FA5EE49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1003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FF2B3-C2BD-4212-ADF3-6069FA5EE49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330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B36-401D-451C-BE5C-C7EAC64FE8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347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B36-401D-451C-BE5C-C7EAC64FE85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00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302FF-0AFC-4A0C-AF67-786B43444E3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189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B36-401D-451C-BE5C-C7EAC64FE8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032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B36-401D-451C-BE5C-C7EAC64FE85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5966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CF3B36-401D-451C-BE5C-C7EAC64FE8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1808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302FF-0AFC-4A0C-AF67-786B43444E3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4284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302FF-0AFC-4A0C-AF67-786B43444E3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2442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E302FF-0AFC-4A0C-AF67-786B43444E3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4757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AB6F9-0684-479A-916C-D192D65E833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939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AB6F9-0684-479A-916C-D192D65E83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230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7AB6F9-0684-479A-916C-D192D65E83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95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6B0BF0-EC95-476E-8509-00A1BD5058A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9668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4518E-8F72-4D1B-B4A6-E3E28B7010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558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4518E-8F72-4D1B-B4A6-E3E28B7010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55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F4518E-8F72-4D1B-B4A6-E3E28B7010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1457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014ED-D7FA-3891-8A29-355B9BA1B1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9422A5-D3DB-9E7D-D792-BF0ADF6C5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58DB85-A414-51AF-0592-A8A09237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13B15B-ACB6-959D-7414-50A9BF1BD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62B510-D8A3-B745-0F52-E6F136BBEE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8347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DB3889-80F0-AE91-ECD9-18B273D90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ACD93C-A236-7210-58A2-BB9DDC2F0A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11156-50EE-777E-75BB-C9F6DD774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4315E-F10D-006E-BF8A-10DB9EEBF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FB351D-7407-FE08-7D52-92345E377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35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BFFA96A-4CCA-8C54-C20A-F011CCDEC5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C63F90-4BD8-AF48-F216-F6A135D5EB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924BE-BA84-97B9-F09B-D9477F5B2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9BA1B-D69A-94E1-C236-2F5DA2C0C1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253BB7-70A9-5E03-250E-53F9B177B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23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C0F9-6173-0048-BAC2-521587C21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AC912-213F-E026-E9C7-9AA1B92784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C245B-A547-59AF-4FDD-361F82478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BDF1F2-B152-571E-739E-DD0F84EAF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E1D-5EE6-8926-77C5-79D913634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3EC3F9-E9C4-C36E-8BE0-C8096AD8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686E048-9AA3-7AB6-C6BE-3E37F08FB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27C3486-7E4D-DC6D-F6C3-C5CEFCB9E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DEEC6F-7ED1-2256-EBD2-3AA91379B7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38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7B78D-F7FD-D49C-B832-E9DC548B8B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ABDB23-EC4E-3CDD-4037-C5B57BD09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18ACF8-C977-FB0E-C851-D820C6292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D6FB8-195D-81D0-C91F-14FC2A0BD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33178-35EC-86AA-BB59-E13DA1606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6F49825-865E-05C7-6A34-1214FCDD8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7BE71B7-A555-8C4D-E1CA-A7FE457544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3AA311-86E8-E182-1C7A-9A10AA7DAB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6B5B09E-4CAD-32CF-E76E-E1EA875C18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7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B97F-AB71-D6D4-CA91-E9CF9080B0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776BAF-A0B6-D690-26F9-CFAB53C9D4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858F47-7E72-F393-DA68-8F185ECD6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1D2463-A8A0-68DC-BFCE-1AF5DBF8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85BD0-183E-8D3A-0D63-AA6A4953E0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35C502-DB7E-8967-16A3-83B1AE294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8AE7692-4318-B174-B95E-DC68574CC2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B26111-D7DE-D5EB-70F6-B127A29BA1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43D959-8072-8FA2-26F1-437F12F96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16A5EAF-F17A-9626-9002-C3FA008500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029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6777-71AF-DF45-0F89-D3EE01209A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981D2-8843-3197-D117-DD271A9761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DF77A-8F01-7AB5-65BB-6073AC5639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DA1BB-1017-E4D5-485C-8905E72B8D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E828D0-DD9A-574A-B316-6BCD85B221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62D68-B0A3-58A6-EB91-352BEDF22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465080-580F-A94D-804F-29F4F0953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F7749-FD82-7098-B180-D321F73EF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4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DA6D5-E5B2-8600-5CA7-AA2DFCCD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36E4A8-41F6-AFBA-E1F2-D20D66162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53E9FB-4CC2-2740-C42D-B4D9FEE3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453CCD-671C-C43F-6503-31E71AB0E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8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190D0E-19F2-5316-C87F-AB27339942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A5959D-E231-FEC9-91BD-C5A6963EC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FB8B13-6061-6568-927E-5C1022933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624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A3BC9-5942-DBB2-5939-2D65165F4F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32EBF0-D4EA-7D80-DDFB-E3F4A1C235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4A7114-3346-BC68-4C0D-28C9838EE6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5F0BF1-9DB7-194D-B38A-239116E21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60D11-F4C2-EAAE-D6F9-852F18D1C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CDEA9-6F2F-8772-2FE5-AD60D896F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3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79A9-1DAD-51B7-5A4B-5F609411B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99CE2D-FDA8-9C78-0916-0E5934D946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59C67F-72D9-1D4C-27AB-9C60709107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1E0303-F88F-AAF9-5A40-D6A1D3ABD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CE2094-31F1-2F4D-5119-DAA415DC2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4E782C-3524-2F35-8227-25A76D4EA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878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9DDE34-3D86-A84F-CBA4-C949D2A69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F4C818-811D-CBA0-31C7-B21109C4F4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43812-7893-99C8-BB42-7B4040610E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3DFA5-4E5D-4214-98AC-2EA4856A2742}" type="datetimeFigureOut">
              <a:rPr lang="en-US" smtClean="0"/>
              <a:t>10/18/2023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8F3542-CDAB-9957-2985-B7E02D5B7A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AE5A3-091F-3797-BC84-42CB735C97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0CAEE-55A8-4312-9570-158A20A69D0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FBBE85-9F26-7ED2-6CC9-0503BB2418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7877" y="51512"/>
            <a:ext cx="2544380" cy="3573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2C8917-78DE-7528-38C5-E9D6A8F81F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7877" y="6492875"/>
            <a:ext cx="2544380" cy="3573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67CA8B-2537-218F-22F9-DA7EB83DD3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457339" y="6449136"/>
            <a:ext cx="2544380" cy="3573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69D480-4E47-F985-3B14-806C8F4689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t="29518" b="29518"/>
          <a:stretch/>
        </p:blipFill>
        <p:spPr>
          <a:xfrm>
            <a:off x="9404788" y="51512"/>
            <a:ext cx="2544380" cy="35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809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A7E1C5-2345-6D15-827D-D5C0DD1CF0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Smart Home Automation and Security System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0D30E2-0B28-DC7D-1336-A92216479D2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CEIS101 Final Course Project</a:t>
            </a:r>
          </a:p>
          <a:p>
            <a:r>
              <a:rPr lang="en-US" b="1" dirty="0">
                <a:solidFill>
                  <a:srgbClr val="FF0000"/>
                </a:solidFill>
              </a:rPr>
              <a:t>Creseta Binns</a:t>
            </a:r>
          </a:p>
          <a:p>
            <a:r>
              <a:rPr lang="en-US" dirty="0"/>
              <a:t>Prof. </a:t>
            </a:r>
            <a:r>
              <a:rPr lang="en-US" b="1" dirty="0">
                <a:solidFill>
                  <a:srgbClr val="FF0000"/>
                </a:solidFill>
              </a:rPr>
              <a:t>Jose Rodriguez</a:t>
            </a:r>
          </a:p>
        </p:txBody>
      </p:sp>
    </p:spTree>
    <p:extLst>
      <p:ext uri="{BB962C8B-B14F-4D97-AF65-F5344CB8AC3E}">
        <p14:creationId xmlns:p14="http://schemas.microsoft.com/office/powerpoint/2010/main" val="2342784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8751C7-532A-CB56-3768-590C028351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5217749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Door Sensor to Smart </a:t>
            </a:r>
            <a:r>
              <a:rPr lang="en-US"/>
              <a:t>Home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4766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49578" cy="1325563"/>
          </a:xfrm>
        </p:spPr>
        <p:txBody>
          <a:bodyPr>
            <a:noAutofit/>
          </a:bodyPr>
          <a:lstStyle/>
          <a:p>
            <a:r>
              <a:rPr lang="en-US" sz="4000" dirty="0"/>
              <a:t>Circuit of door closed with Green LED ON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34C85B-DFE3-6D0C-9256-5EF9E1479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27" y="1825625"/>
            <a:ext cx="5897745" cy="4351338"/>
          </a:xfrm>
        </p:spPr>
      </p:pic>
    </p:spTree>
    <p:extLst>
      <p:ext uri="{BB962C8B-B14F-4D97-AF65-F5344CB8AC3E}">
        <p14:creationId xmlns:p14="http://schemas.microsoft.com/office/powerpoint/2010/main" val="366956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Circuit of door open with Green LED OFF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F46FF7-FB37-4831-536D-39F8CF7C7F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152" y="1825625"/>
            <a:ext cx="4579695" cy="4351338"/>
          </a:xfrm>
        </p:spPr>
      </p:pic>
    </p:spTree>
    <p:extLst>
      <p:ext uri="{BB962C8B-B14F-4D97-AF65-F5344CB8AC3E}">
        <p14:creationId xmlns:p14="http://schemas.microsoft.com/office/powerpoint/2010/main" val="6605909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Arduino Code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56E327-3A23-2FD3-7356-BA8AEA66D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1970939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Serial Monitor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7AA5F7-5463-1539-2FFF-B58D147726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1871569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5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Distance Sensor to Smart Home System </a:t>
            </a:r>
          </a:p>
          <a:p>
            <a:r>
              <a:rPr lang="en-US" dirty="0"/>
              <a:t>and Conducting Data Analysis</a:t>
            </a:r>
          </a:p>
        </p:txBody>
      </p:sp>
    </p:spTree>
    <p:extLst>
      <p:ext uri="{BB962C8B-B14F-4D97-AF65-F5344CB8AC3E}">
        <p14:creationId xmlns:p14="http://schemas.microsoft.com/office/powerpoint/2010/main" val="27045845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green LED on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EB50DD7-77F2-E244-08B8-8E26B3ABCD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16" y="1825625"/>
            <a:ext cx="4548368" cy="4351338"/>
          </a:xfrm>
        </p:spPr>
      </p:pic>
    </p:spTree>
    <p:extLst>
      <p:ext uri="{BB962C8B-B14F-4D97-AF65-F5344CB8AC3E}">
        <p14:creationId xmlns:p14="http://schemas.microsoft.com/office/powerpoint/2010/main" val="42436233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yellow LED on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333309-EEEF-109E-C71C-2A95C2F95F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7536" y="1825625"/>
            <a:ext cx="5156927" cy="4351338"/>
          </a:xfrm>
        </p:spPr>
      </p:pic>
    </p:spTree>
    <p:extLst>
      <p:ext uri="{BB962C8B-B14F-4D97-AF65-F5344CB8AC3E}">
        <p14:creationId xmlns:p14="http://schemas.microsoft.com/office/powerpoint/2010/main" val="3194352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red LED on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DF6C33E-01D4-4862-F9E5-D36F6CD994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663" y="1825625"/>
            <a:ext cx="5180673" cy="4351338"/>
          </a:xfrm>
        </p:spPr>
      </p:pic>
    </p:spTree>
    <p:extLst>
      <p:ext uri="{BB962C8B-B14F-4D97-AF65-F5344CB8AC3E}">
        <p14:creationId xmlns:p14="http://schemas.microsoft.com/office/powerpoint/2010/main" val="26068695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B8E46-01C3-4EFE-B4D7-92D6E3508A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677C-3327-2AEF-370C-2524B0F92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tabLst>
                <a:tab pos="115888" algn="l"/>
              </a:tabLst>
            </a:pPr>
            <a:r>
              <a:rPr lang="en-US" dirty="0"/>
              <a:t>Develop a smart home automation and security system by </a:t>
            </a:r>
          </a:p>
          <a:p>
            <a:pPr lvl="1"/>
            <a:r>
              <a:rPr lang="en-US" dirty="0"/>
              <a:t>designing prototype in </a:t>
            </a:r>
            <a:r>
              <a:rPr lang="en-US" dirty="0" err="1"/>
              <a:t>Tinkercad</a:t>
            </a:r>
            <a:endParaRPr lang="en-US" dirty="0"/>
          </a:p>
          <a:p>
            <a:pPr lvl="1"/>
            <a:r>
              <a:rPr lang="en-US" dirty="0"/>
              <a:t>Building the hardware with Tech Core Kit</a:t>
            </a:r>
          </a:p>
          <a:p>
            <a:pPr lvl="1"/>
            <a:r>
              <a:rPr lang="en-US" dirty="0"/>
              <a:t>Programming within Arduino IDE</a:t>
            </a:r>
          </a:p>
          <a:p>
            <a:r>
              <a:rPr lang="en-US" dirty="0"/>
              <a:t>The smart home system will encompass various devices to monitor the condition of the home.</a:t>
            </a:r>
          </a:p>
          <a:p>
            <a:pPr lvl="1"/>
            <a:r>
              <a:rPr lang="en-US" dirty="0"/>
              <a:t>door sensor to check whether the door is open or closed</a:t>
            </a:r>
          </a:p>
          <a:p>
            <a:pPr lvl="1"/>
            <a:r>
              <a:rPr lang="en-US" dirty="0"/>
              <a:t>distance sensor to monitor for a possible home intruder</a:t>
            </a:r>
          </a:p>
          <a:p>
            <a:pPr lvl="1"/>
            <a:r>
              <a:rPr lang="en-US" dirty="0"/>
              <a:t>automated lights that turn on when it is dark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2197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EEB9C80-9198-DF44-AC0D-38551DDB2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2377516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Plot of data (graph from Excel)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835134-C48E-E69C-334D-4D1C9FDF36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117332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6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Adding Automated Light to Smart </a:t>
            </a:r>
            <a:r>
              <a:rPr lang="en-US"/>
              <a:t>Home System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504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automated LED off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5FB3C70-5D79-BB03-958B-C224319EBB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536299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Circuit with automated LED on (picture)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0C663A5-DD67-C645-EFA4-C4927A083D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1621845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Arduino Code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248F453-9E1B-4AFE-79D5-9672CBAAD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656" y="1825625"/>
            <a:ext cx="9510687" cy="4351338"/>
          </a:xfrm>
        </p:spPr>
      </p:pic>
    </p:spTree>
    <p:extLst>
      <p:ext uri="{BB962C8B-B14F-4D97-AF65-F5344CB8AC3E}">
        <p14:creationId xmlns:p14="http://schemas.microsoft.com/office/powerpoint/2010/main" val="37439827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Serial Monitor (screenshot)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986B78-10BA-0253-1E71-C89B5C2E8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66" y="2200817"/>
            <a:ext cx="9793067" cy="3600953"/>
          </a:xfrm>
        </p:spPr>
      </p:pic>
    </p:spTree>
    <p:extLst>
      <p:ext uri="{BB962C8B-B14F-4D97-AF65-F5344CB8AC3E}">
        <p14:creationId xmlns:p14="http://schemas.microsoft.com/office/powerpoint/2010/main" val="33596359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63A24-D55B-DA48-5330-59BCEA899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CE0112-9431-4320-AAFD-B19229B5F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code would not upload right I forgot to copy the last curly bracket of the code from the instructions page.</a:t>
            </a:r>
          </a:p>
          <a:p>
            <a:r>
              <a:rPr lang="en-US" dirty="0"/>
              <a:t>I couldn’t extract the driver file correctly, I had to do it a couple of times for it to work.</a:t>
            </a:r>
          </a:p>
          <a:p>
            <a:r>
              <a:rPr lang="en-US" dirty="0"/>
              <a:t>Trying to find the 5V pin and the ground pin was difficult because it was not labeled.</a:t>
            </a:r>
          </a:p>
        </p:txBody>
      </p:sp>
    </p:spTree>
    <p:extLst>
      <p:ext uri="{BB962C8B-B14F-4D97-AF65-F5344CB8AC3E}">
        <p14:creationId xmlns:p14="http://schemas.microsoft.com/office/powerpoint/2010/main" val="6878362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Career Skills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Hardware/ device knowledge</a:t>
            </a:r>
          </a:p>
          <a:p>
            <a:r>
              <a:rPr lang="en-US" dirty="0"/>
              <a:t>Networking/ connectivity ability</a:t>
            </a:r>
          </a:p>
          <a:p>
            <a:r>
              <a:rPr lang="en-US" dirty="0"/>
              <a:t>Coding/ programming</a:t>
            </a:r>
          </a:p>
          <a:p>
            <a:r>
              <a:rPr lang="en-US" dirty="0"/>
              <a:t>Understanding of the IoT</a:t>
            </a:r>
          </a:p>
          <a:p>
            <a:r>
              <a:rPr lang="en-US" dirty="0"/>
              <a:t>Operating system fundamentals</a:t>
            </a:r>
          </a:p>
          <a:p>
            <a:r>
              <a:rPr lang="en-US" dirty="0"/>
              <a:t>Basic business intelligence and data analytics knowledge</a:t>
            </a:r>
          </a:p>
          <a:p>
            <a:r>
              <a:rPr lang="en-US" dirty="0"/>
              <a:t>Automation</a:t>
            </a:r>
          </a:p>
          <a:p>
            <a:r>
              <a:rPr lang="en-US" dirty="0"/>
              <a:t>Security awareness (at a minimum)</a:t>
            </a:r>
          </a:p>
        </p:txBody>
      </p:sp>
    </p:spTree>
    <p:extLst>
      <p:ext uri="{BB962C8B-B14F-4D97-AF65-F5344CB8AC3E}">
        <p14:creationId xmlns:p14="http://schemas.microsoft.com/office/powerpoint/2010/main" val="41322922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224975-7ABD-C587-5784-B1DDA785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67A3B2-1967-1296-DE8C-B630FBC41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references for this project include information from the weekly lessons.</a:t>
            </a:r>
          </a:p>
          <a:p>
            <a:pPr marL="0" indent="0">
              <a:buNone/>
            </a:pPr>
            <a:endParaRPr lang="en-US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449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Circuit Simulation in </a:t>
            </a:r>
            <a:r>
              <a:rPr lang="en-US" dirty="0" err="1"/>
              <a:t>Tinkercad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5255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6756766" cy="773723"/>
          </a:xfrm>
        </p:spPr>
        <p:txBody>
          <a:bodyPr>
            <a:normAutofit/>
          </a:bodyPr>
          <a:lstStyle/>
          <a:p>
            <a:r>
              <a:rPr lang="en-US" sz="4400" dirty="0"/>
              <a:t>Circuit (screenshot)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7F87F74-64DA-4D6A-C23B-536C131E86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" b="370"/>
          <a:stretch/>
        </p:blipFill>
        <p:spPr>
          <a:xfrm>
            <a:off x="958850" y="1345721"/>
            <a:ext cx="9778201" cy="4641011"/>
          </a:xfrm>
        </p:spPr>
      </p:pic>
    </p:spTree>
    <p:extLst>
      <p:ext uri="{BB962C8B-B14F-4D97-AF65-F5344CB8AC3E}">
        <p14:creationId xmlns:p14="http://schemas.microsoft.com/office/powerpoint/2010/main" val="2612308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343400" cy="773723"/>
          </a:xfrm>
        </p:spPr>
        <p:txBody>
          <a:bodyPr>
            <a:normAutofit/>
          </a:bodyPr>
          <a:lstStyle/>
          <a:p>
            <a:r>
              <a:rPr lang="en-US" sz="4400" dirty="0"/>
              <a:t>Code (screenshot)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0BB0017-09AC-8D2A-43FE-766090C32D2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" r="1158"/>
          <a:stretch>
            <a:fillRect/>
          </a:stretch>
        </p:blipFill>
        <p:spPr>
          <a:xfrm>
            <a:off x="958850" y="1330325"/>
            <a:ext cx="10242550" cy="4876800"/>
          </a:xfrm>
        </p:spPr>
      </p:pic>
    </p:spTree>
    <p:extLst>
      <p:ext uri="{BB962C8B-B14F-4D97-AF65-F5344CB8AC3E}">
        <p14:creationId xmlns:p14="http://schemas.microsoft.com/office/powerpoint/2010/main" val="18573084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C8198B-61B4-490F-AA97-99CFA2CF36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CEIS101</a:t>
            </a:r>
            <a:br>
              <a:rPr lang="en-US" dirty="0"/>
            </a:br>
            <a:r>
              <a:rPr lang="en-US" dirty="0"/>
              <a:t>Module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B87C98-6E1F-4B38-91BE-8941A7E9C9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Inventory of Parts, Circuit Building, and Displaying Messages</a:t>
            </a:r>
          </a:p>
        </p:txBody>
      </p:sp>
    </p:spTree>
    <p:extLst>
      <p:ext uri="{BB962C8B-B14F-4D97-AF65-F5344CB8AC3E}">
        <p14:creationId xmlns:p14="http://schemas.microsoft.com/office/powerpoint/2010/main" val="1889122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Inventory of IoT Kit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0D409F-7514-4FB7-9A84-69224041D3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448697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/>
              <a:t>UCTRONICS Kit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ESP32 (2) </a:t>
            </a:r>
          </a:p>
          <a:p>
            <a:pPr>
              <a:lnSpc>
                <a:spcPct val="150000"/>
              </a:lnSpc>
            </a:pPr>
            <a:r>
              <a:rPr lang="en-US" sz="1800" dirty="0"/>
              <a:t>LCD Modules (2)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Breadboards (3)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Mini Router 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Patch Cable  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Digital Multi Meter </a:t>
            </a:r>
          </a:p>
          <a:p>
            <a:pPr>
              <a:lnSpc>
                <a:spcPct val="150000"/>
              </a:lnSpc>
            </a:pPr>
            <a:r>
              <a:rPr lang="en-US" sz="1800" dirty="0">
                <a:latin typeface="Calibri" panose="020F0502020204030204" pitchFamily="34" charset="0"/>
              </a:rPr>
              <a:t>USB to Micro USB (2)</a:t>
            </a:r>
            <a:endParaRPr lang="en-US" sz="18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5020208-9E3A-9123-231A-B122026295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070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990449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Organization of Project Components (picture)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37887-54FE-4243-91D3-38DEA81FA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312773" cy="4351338"/>
          </a:xfrm>
        </p:spPr>
        <p:txBody>
          <a:bodyPr>
            <a:normAutofit fontScale="6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/>
              <a:t>Arduino Mega 2560</a:t>
            </a:r>
          </a:p>
          <a:p>
            <a:pPr>
              <a:lnSpc>
                <a:spcPct val="150000"/>
              </a:lnSpc>
            </a:pPr>
            <a:r>
              <a:rPr lang="en-US" dirty="0"/>
              <a:t>Breadboard</a:t>
            </a:r>
          </a:p>
          <a:p>
            <a:pPr>
              <a:lnSpc>
                <a:spcPct val="150000"/>
              </a:lnSpc>
            </a:pPr>
            <a:r>
              <a:rPr lang="en-US" dirty="0"/>
              <a:t>Resistor 10k</a:t>
            </a:r>
            <a:r>
              <a:rPr lang="el-GR" dirty="0"/>
              <a:t>Ω</a:t>
            </a:r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LEDs</a:t>
            </a:r>
          </a:p>
          <a:p>
            <a:pPr>
              <a:lnSpc>
                <a:spcPct val="150000"/>
              </a:lnSpc>
            </a:pPr>
            <a:r>
              <a:rPr lang="en-US" dirty="0"/>
              <a:t>Ultrasonic Sensor </a:t>
            </a:r>
          </a:p>
          <a:p>
            <a:pPr>
              <a:lnSpc>
                <a:spcPct val="150000"/>
              </a:lnSpc>
            </a:pPr>
            <a:r>
              <a:rPr lang="en-US" dirty="0"/>
              <a:t>Active Buzzer</a:t>
            </a:r>
          </a:p>
          <a:p>
            <a:pPr>
              <a:lnSpc>
                <a:spcPct val="150000"/>
              </a:lnSpc>
            </a:pPr>
            <a:r>
              <a:rPr lang="en-US" dirty="0"/>
              <a:t>Photoresistor</a:t>
            </a:r>
          </a:p>
          <a:p>
            <a:pPr>
              <a:lnSpc>
                <a:spcPct val="150000"/>
              </a:lnSpc>
            </a:pPr>
            <a:r>
              <a:rPr lang="en-US" dirty="0"/>
              <a:t>Wires</a:t>
            </a:r>
          </a:p>
          <a:p>
            <a:pPr>
              <a:lnSpc>
                <a:spcPct val="150000"/>
              </a:lnSpc>
            </a:pPr>
            <a:r>
              <a:rPr lang="en-US" dirty="0"/>
              <a:t>USB Type B cable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AF0F229-9581-B8ED-99F5-936CBD2EC2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413514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99245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CF965-A9E4-4FB1-BE6E-F3F2689FD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/>
              <a:t>Circuit with red LED on (</a:t>
            </a:r>
            <a:r>
              <a:rPr lang="en-US" sz="4400" dirty="0"/>
              <a:t>picture)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F2E07E-4CE3-24E8-8506-E40908A627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3432478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460</Words>
  <Application>Microsoft Office PowerPoint</Application>
  <PresentationFormat>Widescreen</PresentationFormat>
  <Paragraphs>100</Paragraphs>
  <Slides>29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Smart Home Automation and Security System </vt:lpstr>
      <vt:lpstr>Introduction</vt:lpstr>
      <vt:lpstr>CEIS101 Module 2</vt:lpstr>
      <vt:lpstr>Circuit (screenshot)</vt:lpstr>
      <vt:lpstr>Code (screenshot)</vt:lpstr>
      <vt:lpstr>CEIS101 Module 3</vt:lpstr>
      <vt:lpstr>Inventory of IoT Kit (picture)</vt:lpstr>
      <vt:lpstr>Organization of Project Components (picture)</vt:lpstr>
      <vt:lpstr>Circuit with red LED on (picture)</vt:lpstr>
      <vt:lpstr>Serial Monitor (screenshot)</vt:lpstr>
      <vt:lpstr>CEIS101 Module 4</vt:lpstr>
      <vt:lpstr>Circuit of door closed with Green LED ON (picture)</vt:lpstr>
      <vt:lpstr>Circuit of door open with Green LED OFF (picture)</vt:lpstr>
      <vt:lpstr>Arduino Code (screenshot)</vt:lpstr>
      <vt:lpstr>Serial Monitor (screenshot)</vt:lpstr>
      <vt:lpstr>CEIS101 Module 5</vt:lpstr>
      <vt:lpstr>Circuit with green LED on (picture)</vt:lpstr>
      <vt:lpstr>Circuit with yellow LED on (picture)</vt:lpstr>
      <vt:lpstr>Circuit with red LED on (picture)</vt:lpstr>
      <vt:lpstr>Arduino Code (screenshot)</vt:lpstr>
      <vt:lpstr>Plot of data (graph from Excel)</vt:lpstr>
      <vt:lpstr>CEIS101 Module 6</vt:lpstr>
      <vt:lpstr>Circuit with automated LED off (picture)</vt:lpstr>
      <vt:lpstr>Circuit with automated LED on (picture)</vt:lpstr>
      <vt:lpstr>Arduino Code (screenshot)</vt:lpstr>
      <vt:lpstr>Serial Monitor (screenshot)</vt:lpstr>
      <vt:lpstr>Challenges </vt:lpstr>
      <vt:lpstr>Career Skills</vt:lpstr>
      <vt:lpstr>References</vt:lpstr>
    </vt:vector>
  </TitlesOfParts>
  <Manager>Edwin Hill</Manager>
  <Company>DeVry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Course Project</dc:title>
  <dc:subject>Module 8</dc:subject>
  <dc:creator>Svetla Tzvetkov</dc:creator>
  <cp:keywords>CEIS101/CEIS101C</cp:keywords>
  <dc:description>Template Deliverable</dc:description>
  <cp:lastModifiedBy>Creseta Binns</cp:lastModifiedBy>
  <cp:revision>13</cp:revision>
  <dcterms:created xsi:type="dcterms:W3CDTF">2022-05-26T18:48:27Z</dcterms:created>
  <dcterms:modified xsi:type="dcterms:W3CDTF">2023-10-18T16:12:01Z</dcterms:modified>
  <cp:category>CEIS</cp:category>
</cp:coreProperties>
</file>