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9A44-BB06-9593-CEB0-8977243C0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CEIS106 Introduction to Operating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9FE98-0844-9CD8-905E-53CC7E0C0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Creseta Binns</a:t>
            </a:r>
          </a:p>
        </p:txBody>
      </p:sp>
    </p:spTree>
    <p:extLst>
      <p:ext uri="{BB962C8B-B14F-4D97-AF65-F5344CB8AC3E}">
        <p14:creationId xmlns:p14="http://schemas.microsoft.com/office/powerpoint/2010/main" val="171297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AE776-4E1E-9A3C-45C0-76B2802B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09539"/>
            <a:ext cx="10018713" cy="1193800"/>
          </a:xfrm>
        </p:spPr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Linux Network Configuration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9E67-6048-899E-CF86-945A55437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3382" y="1371468"/>
            <a:ext cx="4607188" cy="576262"/>
          </a:xfrm>
        </p:spPr>
        <p:txBody>
          <a:bodyPr/>
          <a:lstStyle/>
          <a:p>
            <a:r>
              <a:rPr lang="en-US" dirty="0"/>
              <a:t>Manage Network Interfaces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9A64D-745B-DAFA-E2D6-B60A7DA09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5365" y="1993106"/>
            <a:ext cx="5046133" cy="44624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Which DHCP message is shown in the output of the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dhclient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–v –r ens33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command?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 DHCPRELEASE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four DHCP messages are shown in the output of the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dhclient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–v ens33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command?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DHCPDISCOVER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DHCPOFFER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DHCPREQUEST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DHCPACK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69DA5-F084-BBAF-155A-2BFB2AC5B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94812" y="1454945"/>
            <a:ext cx="3721366" cy="576262"/>
          </a:xfrm>
        </p:spPr>
        <p:txBody>
          <a:bodyPr/>
          <a:lstStyle/>
          <a:p>
            <a:r>
              <a:rPr lang="en-US" dirty="0"/>
              <a:t>Use Network Utilities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1FDBC-78BD-CD81-F9DC-A1D099747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504" y="2099337"/>
            <a:ext cx="5863580" cy="42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E713-6313-2A8A-9507-43B030B8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90502"/>
            <a:ext cx="10018713" cy="1062566"/>
          </a:xfrm>
        </p:spPr>
        <p:txBody>
          <a:bodyPr/>
          <a:lstStyle/>
          <a:p>
            <a:r>
              <a:rPr lang="en-US" dirty="0"/>
              <a:t>Linux System Performance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6CA94-DD98-1C40-CA36-5A51F6C8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1480609"/>
            <a:ext cx="4607188" cy="576262"/>
          </a:xfrm>
        </p:spPr>
        <p:txBody>
          <a:bodyPr/>
          <a:lstStyle/>
          <a:p>
            <a:r>
              <a:rPr lang="en-US" dirty="0"/>
              <a:t>Monitor Linux Processes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E04C1-1463-C7C6-1A65-4F0B03538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0001" y="2284411"/>
            <a:ext cx="4895056" cy="350678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What is the default action of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SIGTERM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kill signal?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Kill the highlighted process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In the System Monitor window, click on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CPU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sort the processes by CPU load. Which process shows the highest percentage of CPU usage?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gnome-shell (GUI)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2C55B-C4BE-BCE1-ED68-6C4FF561E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486" y="1480609"/>
            <a:ext cx="4622537" cy="576262"/>
          </a:xfrm>
        </p:spPr>
        <p:txBody>
          <a:bodyPr/>
          <a:lstStyle/>
          <a:p>
            <a:r>
              <a:rPr lang="en-US" dirty="0"/>
              <a:t>Monitor User 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67022-4DA0-CC6E-1BAB-59EFD6F00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7967" y="2284411"/>
            <a:ext cx="4895056" cy="350678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What flag value is displayed in the output?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S – “super user”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Why is the name of the user who ran the processes shown as root, not student?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 superuser – since we typed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front of the command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3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0DBD-D95E-A85C-E394-FF341317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2"/>
            <a:ext cx="10018713" cy="1096432"/>
          </a:xfrm>
        </p:spPr>
        <p:txBody>
          <a:bodyPr/>
          <a:lstStyle/>
          <a:p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Linux System Performance Monitoring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716E3-F566-B8F0-4AE2-176A27770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636" y="1446742"/>
            <a:ext cx="5385461" cy="576262"/>
          </a:xfrm>
        </p:spPr>
        <p:txBody>
          <a:bodyPr/>
          <a:lstStyle/>
          <a:p>
            <a:r>
              <a:rPr lang="en-US" dirty="0"/>
              <a:t>Monitor Network Bandwidth Usage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26DE7-AFCF-7320-6598-FDF2CB595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02" y="2182812"/>
            <a:ext cx="8299765" cy="42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7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6C95-1320-D920-E14E-592E6AF0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2CE4F-A885-1AAC-BB50-5015AC97E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challenges I had while doing this project was making sure that the password was input correctly and making sure I didn’t miss a character while inputting commands in ubuntu terminal.</a:t>
            </a:r>
          </a:p>
        </p:txBody>
      </p:sp>
    </p:spTree>
    <p:extLst>
      <p:ext uri="{BB962C8B-B14F-4D97-AF65-F5344CB8AC3E}">
        <p14:creationId xmlns:p14="http://schemas.microsoft.com/office/powerpoint/2010/main" val="313062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DB29-1720-33DF-1FCC-3482BBE6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A88CD-43E4-9ADD-25DD-26D98BD9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733801"/>
          </a:xfrm>
        </p:spPr>
        <p:txBody>
          <a:bodyPr>
            <a:normAutofit/>
          </a:bodyPr>
          <a:lstStyle/>
          <a:p>
            <a:r>
              <a:rPr lang="en-US" dirty="0"/>
              <a:t>Several career skills gained in this project</a:t>
            </a:r>
          </a:p>
          <a:p>
            <a:pPr lvl="1"/>
            <a:r>
              <a:rPr lang="en-US" dirty="0"/>
              <a:t>Command Line Basics</a:t>
            </a:r>
          </a:p>
          <a:p>
            <a:pPr lvl="1"/>
            <a:r>
              <a:rPr lang="en-US" dirty="0"/>
              <a:t>Scripting and Automation</a:t>
            </a:r>
          </a:p>
          <a:p>
            <a:pPr lvl="1"/>
            <a:r>
              <a:rPr lang="en-US" dirty="0"/>
              <a:t>System Administration</a:t>
            </a:r>
          </a:p>
          <a:p>
            <a:pPr lvl="1"/>
            <a:r>
              <a:rPr lang="en-US" dirty="0"/>
              <a:t>Networking and Version Control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Virtualization and Containers</a:t>
            </a:r>
          </a:p>
          <a:p>
            <a:pPr lvl="1"/>
            <a:r>
              <a:rPr lang="en-US" dirty="0"/>
              <a:t>Text Processing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09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3AF91-77CF-A801-3670-F445DF98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C719B-EE32-1AD2-0785-7005C7F3B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taught me the fundamentals of how to utilize the Linux filesystem hierarchy, shell scripts, management of users and groups, network configurations, and system performance monitoring.</a:t>
            </a:r>
          </a:p>
          <a:p>
            <a:r>
              <a:rPr lang="en-US" dirty="0"/>
              <a:t>This project provided a hands-on learning opportunity to put into practice the topics covered in the course.</a:t>
            </a:r>
          </a:p>
        </p:txBody>
      </p:sp>
    </p:spTree>
    <p:extLst>
      <p:ext uri="{BB962C8B-B14F-4D97-AF65-F5344CB8AC3E}">
        <p14:creationId xmlns:p14="http://schemas.microsoft.com/office/powerpoint/2010/main" val="1931468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CF7D-E802-899B-E16B-6EB706534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1EE74-0D7C-D0C6-378B-34742FD0E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 deliverable videos in each week</a:t>
            </a:r>
          </a:p>
        </p:txBody>
      </p:sp>
    </p:spTree>
    <p:extLst>
      <p:ext uri="{BB962C8B-B14F-4D97-AF65-F5344CB8AC3E}">
        <p14:creationId xmlns:p14="http://schemas.microsoft.com/office/powerpoint/2010/main" val="152279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52171-4F0B-FBD9-A148-D4D14322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6E4F2-D74D-4089-C360-80F7F3EDA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shows how to utilize the Linux filesystem hierarchy, shell scripts, management of users and groups, network configurations, and system performance monitoring.</a:t>
            </a:r>
          </a:p>
        </p:txBody>
      </p:sp>
    </p:spTree>
    <p:extLst>
      <p:ext uri="{BB962C8B-B14F-4D97-AF65-F5344CB8AC3E}">
        <p14:creationId xmlns:p14="http://schemas.microsoft.com/office/powerpoint/2010/main" val="222709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F90414-994D-9880-9865-C5EFD13D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37067"/>
            <a:ext cx="10018713" cy="1210733"/>
          </a:xfrm>
        </p:spPr>
        <p:txBody>
          <a:bodyPr/>
          <a:lstStyle/>
          <a:p>
            <a:r>
              <a:rPr lang="en-US" dirty="0"/>
              <a:t>Linux Filesystem Hierarchy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9B7681-A799-D104-2919-A46E6FB0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600" y="1857763"/>
            <a:ext cx="5341400" cy="46317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/>
              <a:t>1. What is the </a:t>
            </a:r>
            <a:r>
              <a:rPr lang="en-US" sz="3800" dirty="0" err="1"/>
              <a:t>pwd</a:t>
            </a:r>
            <a:r>
              <a:rPr lang="en-US" sz="3800" dirty="0"/>
              <a:t> command an acronym for? What about the cd command?</a:t>
            </a:r>
          </a:p>
          <a:p>
            <a:pPr marL="0" indent="0">
              <a:buNone/>
            </a:pPr>
            <a:r>
              <a:rPr lang="en-US" sz="3800" dirty="0"/>
              <a:t>Answer here:  The </a:t>
            </a:r>
            <a:r>
              <a:rPr lang="en-US" sz="3800" dirty="0" err="1"/>
              <a:t>pwd</a:t>
            </a:r>
            <a:r>
              <a:rPr lang="en-US" sz="3800" dirty="0"/>
              <a:t> command is an acronym for print working directory which shows the path of the current directory.</a:t>
            </a:r>
          </a:p>
          <a:p>
            <a:pPr marL="0" indent="0">
              <a:buNone/>
            </a:pPr>
            <a:r>
              <a:rPr lang="en-US" sz="3800" dirty="0"/>
              <a:t>The cd command is an acronym for change directory which changes over to the directory that you specify.</a:t>
            </a:r>
          </a:p>
          <a:p>
            <a:pPr marL="0" indent="0">
              <a:buNone/>
            </a:pPr>
            <a:r>
              <a:rPr lang="en-US" sz="3800" dirty="0"/>
              <a:t>2. Explain the differences between a relative path and an absolute/full path in Linux.</a:t>
            </a:r>
          </a:p>
          <a:p>
            <a:pPr marL="0" indent="0">
              <a:buNone/>
            </a:pPr>
            <a:r>
              <a:rPr lang="en-US" sz="3800" dirty="0"/>
              <a:t>Answer here: Relative path – path based on your current location</a:t>
            </a:r>
          </a:p>
          <a:p>
            <a:pPr marL="0" indent="0">
              <a:buNone/>
            </a:pPr>
            <a:r>
              <a:rPr lang="en-US" sz="3800" dirty="0"/>
              <a:t> Absolute path – path starting from the very top of the filesystem, which is the root -- /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4992BE-F53A-75F7-D3E1-4AE114C3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360" y="1857763"/>
            <a:ext cx="6223640" cy="41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4282-8A5A-CCC3-B1AE-7820C312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90502"/>
            <a:ext cx="10018713" cy="1096432"/>
          </a:xfrm>
        </p:spPr>
        <p:txBody>
          <a:bodyPr/>
          <a:lstStyle/>
          <a:p>
            <a:r>
              <a:rPr lang="en-US" dirty="0"/>
              <a:t>Linux Filesystem Hierarchy (cont.)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C8A3DE-9677-D915-4F47-FA3B1F24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733" y="1377619"/>
            <a:ext cx="5029200" cy="933118"/>
          </a:xfrm>
        </p:spPr>
        <p:txBody>
          <a:bodyPr/>
          <a:lstStyle/>
          <a:p>
            <a:r>
              <a:rPr lang="en-US" dirty="0"/>
              <a:t>Copy &amp; Remove Directories &amp; Files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B605AE-6F3B-E83F-4FD5-6675D0D5C0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485" y="1377619"/>
            <a:ext cx="4622537" cy="576262"/>
          </a:xfrm>
        </p:spPr>
        <p:txBody>
          <a:bodyPr/>
          <a:lstStyle/>
          <a:p>
            <a:r>
              <a:rPr lang="en-US" dirty="0"/>
              <a:t>Locate Directories &amp;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5E7B7-5D04-464D-01D8-B43C856B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1" y="2310738"/>
            <a:ext cx="4611689" cy="4309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DB6177-61D4-197A-FDE3-E2B7B1FF0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533" y="2207354"/>
            <a:ext cx="4780489" cy="4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FE2F-A164-92AB-5407-E2C89316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90500"/>
            <a:ext cx="10018713" cy="1147233"/>
          </a:xfrm>
        </p:spPr>
        <p:txBody>
          <a:bodyPr/>
          <a:lstStyle/>
          <a:p>
            <a:r>
              <a:rPr lang="en-US" dirty="0"/>
              <a:t>Linux Shell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F2632-3AE8-BA8C-DDA9-5359B7C3B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0945" y="1811866"/>
            <a:ext cx="4488655" cy="455506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What are the file permissions of the script?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rw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rw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r--  --read/write for the owner, read/write for the group, and read only for everyone.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What’s the name of the user-defined variable in the script?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Which redirection meta-character is used in the script? What does it do?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  &gt;&gt; -- redirection to the file and appends to the end of the file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0D956-9FDB-E618-9FBF-A3F9EFB7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29" y="2637366"/>
            <a:ext cx="5563901" cy="4030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321579-79EB-58B2-D695-1AEF9A9B26FC}"/>
              </a:ext>
            </a:extLst>
          </p:cNvPr>
          <p:cNvSpPr txBox="1"/>
          <p:nvPr/>
        </p:nvSpPr>
        <p:spPr>
          <a:xfrm>
            <a:off x="6502402" y="1845731"/>
            <a:ext cx="4878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Change Script File Permissions</a:t>
            </a:r>
          </a:p>
        </p:txBody>
      </p:sp>
    </p:spTree>
    <p:extLst>
      <p:ext uri="{BB962C8B-B14F-4D97-AF65-F5344CB8AC3E}">
        <p14:creationId xmlns:p14="http://schemas.microsoft.com/office/powerpoint/2010/main" val="175450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DDF1-D81A-607B-C026-C499C7C6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288395"/>
            <a:ext cx="10018713" cy="973667"/>
          </a:xfrm>
        </p:spPr>
        <p:txBody>
          <a:bodyPr/>
          <a:lstStyle/>
          <a:p>
            <a:r>
              <a:rPr lang="en-US" dirty="0"/>
              <a:t>Linux Shell Scripts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74004-6180-AC32-B6CC-DC7A003DF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9478" y="1722437"/>
            <a:ext cx="4607188" cy="576262"/>
          </a:xfrm>
        </p:spPr>
        <p:txBody>
          <a:bodyPr/>
          <a:lstStyle/>
          <a:p>
            <a:r>
              <a:rPr lang="en-US" dirty="0"/>
              <a:t>Set the PATH Variable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543644-4FBC-46FF-F33E-4693D6F33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4888" y="1567436"/>
            <a:ext cx="5554131" cy="690297"/>
          </a:xfrm>
        </p:spPr>
        <p:txBody>
          <a:bodyPr/>
          <a:lstStyle/>
          <a:p>
            <a:r>
              <a:rPr lang="en-US" dirty="0"/>
              <a:t>Make the PATH Variable Permanent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7EECB-1583-258C-BEC6-63302EE9F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78" y="2521834"/>
            <a:ext cx="5194723" cy="3978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E2A5E-1A0E-A054-633C-331C0A394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1" y="2430560"/>
            <a:ext cx="5678219" cy="416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549C-C2C8-ABD7-CC63-E0995DF7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43934"/>
            <a:ext cx="10018713" cy="922867"/>
          </a:xfrm>
        </p:spPr>
        <p:txBody>
          <a:bodyPr/>
          <a:lstStyle/>
          <a:p>
            <a:r>
              <a:rPr lang="en-US" dirty="0"/>
              <a:t>Linux User and Group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43DCF-C241-BD7E-5842-66D8BAB7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1066801"/>
            <a:ext cx="4607188" cy="576262"/>
          </a:xfrm>
        </p:spPr>
        <p:txBody>
          <a:bodyPr/>
          <a:lstStyle/>
          <a:p>
            <a:r>
              <a:rPr lang="en-US" dirty="0"/>
              <a:t>Add Users and Groups in CLI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12C72-D355-5144-3D86-6632DD1CD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133" y="1643063"/>
            <a:ext cx="5249334" cy="475773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What does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option in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useradd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command do?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  -m –tells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useradd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command to create a home directory for this new user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What does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option in the tail command do?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 -3 –tells tail command how many lines to show from the end of the file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Which line of the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/group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 lists members of the “students” group? Copy it here.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1D5EB-FBA8-21EE-9954-C3B6CAF08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486" y="1066801"/>
            <a:ext cx="4622537" cy="576262"/>
          </a:xfrm>
        </p:spPr>
        <p:txBody>
          <a:bodyPr/>
          <a:lstStyle/>
          <a:p>
            <a:r>
              <a:rPr lang="en-US" dirty="0"/>
              <a:t>Test User and Group Settings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CE592-FD08-1782-6487-DD49C0EFB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33" y="5419653"/>
            <a:ext cx="4162686" cy="371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11FBB9-8B6E-A6C0-E732-B5B7AB3AF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467" y="1820094"/>
            <a:ext cx="5891788" cy="38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50AE-8C26-960D-B77D-E3E3CD4B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90502"/>
            <a:ext cx="10018713" cy="1062566"/>
          </a:xfrm>
        </p:spPr>
        <p:txBody>
          <a:bodyPr/>
          <a:lstStyle/>
          <a:p>
            <a:r>
              <a:rPr lang="en-US" dirty="0"/>
              <a:t>Linux User and Group Management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A1B21-96E7-80E3-3EF8-786968379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7492" y="1253068"/>
            <a:ext cx="3384022" cy="576262"/>
          </a:xfrm>
        </p:spPr>
        <p:txBody>
          <a:bodyPr/>
          <a:lstStyle/>
          <a:p>
            <a:r>
              <a:rPr lang="en-US" dirty="0"/>
              <a:t>Add Users in GUI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3366A-FE2D-FFEA-0BB9-3025074F8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487" y="1260477"/>
            <a:ext cx="4622537" cy="576262"/>
          </a:xfrm>
        </p:spPr>
        <p:txBody>
          <a:bodyPr/>
          <a:lstStyle/>
          <a:p>
            <a:r>
              <a:rPr lang="en-US" dirty="0"/>
              <a:t>Remove Users and 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A465C-8B53-16CC-7666-756F47874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4" y="2055084"/>
            <a:ext cx="5810937" cy="4412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048DC-C5E7-F90F-4BDF-55FB9179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801" y="1882615"/>
            <a:ext cx="3192200" cy="2620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D882B-BA7F-4337-0A0B-4BF563818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669" y="4549403"/>
            <a:ext cx="3192200" cy="21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6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1760-4BC5-610C-4DB6-43B4F86A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0" y="190502"/>
            <a:ext cx="10018713" cy="1214966"/>
          </a:xfrm>
        </p:spPr>
        <p:txBody>
          <a:bodyPr/>
          <a:lstStyle/>
          <a:p>
            <a:r>
              <a:rPr lang="en-US" dirty="0"/>
              <a:t>Linux Network Configuration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E9D9-3E6A-33ED-DDC4-B64B37405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8356" y="1405468"/>
            <a:ext cx="5475287" cy="576262"/>
          </a:xfrm>
        </p:spPr>
        <p:txBody>
          <a:bodyPr/>
          <a:lstStyle/>
          <a:p>
            <a:r>
              <a:rPr lang="en-US" dirty="0"/>
              <a:t>Discover Host IP Configurations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91E16-A31A-4533-C9A4-44F6EA75C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123808"/>
            <a:ext cx="4895057" cy="40907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What is the IP address of your Ubuntu machine?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 192.168.1.107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What is the IP address of its default gateway?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 192.168.1.1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is the IP address of its DHCP server?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  192.168.1.1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What is the IP address of its DNS server?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here:   192.168.1.1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0C741B-1FED-DCB4-4BE0-76331303D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904" y="2123808"/>
            <a:ext cx="5950590" cy="42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08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132</TotalTime>
  <Words>789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Parallax</vt:lpstr>
      <vt:lpstr>CEIS106 Introduction to Operating Systems</vt:lpstr>
      <vt:lpstr>Introduction</vt:lpstr>
      <vt:lpstr>Linux Filesystem Hierarchy</vt:lpstr>
      <vt:lpstr>Linux Filesystem Hierarchy (cont.)</vt:lpstr>
      <vt:lpstr>Linux Shell Scripts</vt:lpstr>
      <vt:lpstr>Linux Shell Scripts (cont.)</vt:lpstr>
      <vt:lpstr>Linux User and Group Management</vt:lpstr>
      <vt:lpstr>Linux User and Group Management (cont.)</vt:lpstr>
      <vt:lpstr>Linux Network Configuration</vt:lpstr>
      <vt:lpstr>Linux Network Configuration (cont.)</vt:lpstr>
      <vt:lpstr>Linux System Performance Monitoring</vt:lpstr>
      <vt:lpstr>Linux System Performance Monitoring (cont.)</vt:lpstr>
      <vt:lpstr>My Challenges</vt:lpstr>
      <vt:lpstr>Career Skills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CEIS106 Introduction to Operating Systems</dc:title>
  <dc:creator>creseta binns</dc:creator>
  <cp:lastModifiedBy>creseta binns</cp:lastModifiedBy>
  <cp:revision>1</cp:revision>
  <dcterms:created xsi:type="dcterms:W3CDTF">2024-04-15T14:15:46Z</dcterms:created>
  <dcterms:modified xsi:type="dcterms:W3CDTF">2024-04-15T16:28:45Z</dcterms:modified>
</cp:coreProperties>
</file>