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BF487-8C31-40AC-B4EA-4A25EFFC3D2C}" v="17" dt="2024-04-08T20:34:18.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5" autoAdjust="0"/>
    <p:restoredTop sz="94660"/>
  </p:normalViewPr>
  <p:slideViewPr>
    <p:cSldViewPr snapToGrid="0">
      <p:cViewPr varScale="1">
        <p:scale>
          <a:sx n="57" d="100"/>
          <a:sy n="57" d="100"/>
        </p:scale>
        <p:origin x="78"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eseta binns" userId="982466b8666414a6" providerId="LiveId" clId="{699BF487-8C31-40AC-B4EA-4A25EFFC3D2C}"/>
    <pc:docChg chg="undo custSel addSld modSld">
      <pc:chgData name="creseta binns" userId="982466b8666414a6" providerId="LiveId" clId="{699BF487-8C31-40AC-B4EA-4A25EFFC3D2C}" dt="2024-04-08T21:13:44.564" v="5873" actId="33524"/>
      <pc:docMkLst>
        <pc:docMk/>
      </pc:docMkLst>
      <pc:sldChg chg="modSp mod">
        <pc:chgData name="creseta binns" userId="982466b8666414a6" providerId="LiveId" clId="{699BF487-8C31-40AC-B4EA-4A25EFFC3D2C}" dt="2024-04-08T20:37:41.359" v="4880" actId="122"/>
        <pc:sldMkLst>
          <pc:docMk/>
          <pc:sldMk cId="2780408871" sldId="256"/>
        </pc:sldMkLst>
        <pc:spChg chg="mod">
          <ac:chgData name="creseta binns" userId="982466b8666414a6" providerId="LiveId" clId="{699BF487-8C31-40AC-B4EA-4A25EFFC3D2C}" dt="2024-04-08T20:37:41.359" v="4880" actId="122"/>
          <ac:spMkLst>
            <pc:docMk/>
            <pc:sldMk cId="2780408871" sldId="256"/>
            <ac:spMk id="2" creationId="{B17EF0C4-7E90-D765-BF39-79EFA23FD91B}"/>
          </ac:spMkLst>
        </pc:spChg>
      </pc:sldChg>
      <pc:sldChg chg="modSp mod">
        <pc:chgData name="creseta binns" userId="982466b8666414a6" providerId="LiveId" clId="{699BF487-8C31-40AC-B4EA-4A25EFFC3D2C}" dt="2024-04-08T20:37:34.014" v="4879" actId="122"/>
        <pc:sldMkLst>
          <pc:docMk/>
          <pc:sldMk cId="2801228047" sldId="257"/>
        </pc:sldMkLst>
        <pc:spChg chg="mod">
          <ac:chgData name="creseta binns" userId="982466b8666414a6" providerId="LiveId" clId="{699BF487-8C31-40AC-B4EA-4A25EFFC3D2C}" dt="2024-04-08T20:37:34.014" v="4879" actId="122"/>
          <ac:spMkLst>
            <pc:docMk/>
            <pc:sldMk cId="2801228047" sldId="257"/>
            <ac:spMk id="2" creationId="{13917E1C-F011-8887-F8B2-621389574B71}"/>
          </ac:spMkLst>
        </pc:spChg>
      </pc:sldChg>
      <pc:sldChg chg="modSp mod">
        <pc:chgData name="creseta binns" userId="982466b8666414a6" providerId="LiveId" clId="{699BF487-8C31-40AC-B4EA-4A25EFFC3D2C}" dt="2024-04-08T20:37:27.096" v="4878" actId="122"/>
        <pc:sldMkLst>
          <pc:docMk/>
          <pc:sldMk cId="2807329496" sldId="258"/>
        </pc:sldMkLst>
        <pc:spChg chg="mod">
          <ac:chgData name="creseta binns" userId="982466b8666414a6" providerId="LiveId" clId="{699BF487-8C31-40AC-B4EA-4A25EFFC3D2C}" dt="2024-04-08T20:37:27.096" v="4878" actId="122"/>
          <ac:spMkLst>
            <pc:docMk/>
            <pc:sldMk cId="2807329496" sldId="258"/>
            <ac:spMk id="2" creationId="{D70CD5A6-6713-C8AD-7EAF-3F329703C5EE}"/>
          </ac:spMkLst>
        </pc:spChg>
      </pc:sldChg>
      <pc:sldChg chg="addSp delSp modSp new mod">
        <pc:chgData name="creseta binns" userId="982466b8666414a6" providerId="LiveId" clId="{699BF487-8C31-40AC-B4EA-4A25EFFC3D2C}" dt="2024-04-08T18:04:30.483" v="171" actId="1076"/>
        <pc:sldMkLst>
          <pc:docMk/>
          <pc:sldMk cId="2536568691" sldId="259"/>
        </pc:sldMkLst>
        <pc:spChg chg="mod">
          <ac:chgData name="creseta binns" userId="982466b8666414a6" providerId="LiveId" clId="{699BF487-8C31-40AC-B4EA-4A25EFFC3D2C}" dt="2024-04-08T17:58:51.462" v="147" actId="14100"/>
          <ac:spMkLst>
            <pc:docMk/>
            <pc:sldMk cId="2536568691" sldId="259"/>
            <ac:spMk id="2" creationId="{1A4992EA-60A3-A30A-0AAC-4F0A6CA1B56B}"/>
          </ac:spMkLst>
        </pc:spChg>
        <pc:spChg chg="del mod">
          <ac:chgData name="creseta binns" userId="982466b8666414a6" providerId="LiveId" clId="{699BF487-8C31-40AC-B4EA-4A25EFFC3D2C}" dt="2024-04-08T17:59:08.806" v="151" actId="478"/>
          <ac:spMkLst>
            <pc:docMk/>
            <pc:sldMk cId="2536568691" sldId="259"/>
            <ac:spMk id="3" creationId="{20CE04C7-B305-E633-92AD-1F6EC4B2D8D4}"/>
          </ac:spMkLst>
        </pc:spChg>
        <pc:spChg chg="mod">
          <ac:chgData name="creseta binns" userId="982466b8666414a6" providerId="LiveId" clId="{699BF487-8C31-40AC-B4EA-4A25EFFC3D2C}" dt="2024-04-08T18:03:02.570" v="166" actId="27636"/>
          <ac:spMkLst>
            <pc:docMk/>
            <pc:sldMk cId="2536568691" sldId="259"/>
            <ac:spMk id="4" creationId="{F2994759-1312-B1B3-67AE-FCAEB2415E92}"/>
          </ac:spMkLst>
        </pc:spChg>
        <pc:picChg chg="add del mod">
          <ac:chgData name="creseta binns" userId="982466b8666414a6" providerId="LiveId" clId="{699BF487-8C31-40AC-B4EA-4A25EFFC3D2C}" dt="2024-04-08T18:01:16.088" v="156" actId="478"/>
          <ac:picMkLst>
            <pc:docMk/>
            <pc:sldMk cId="2536568691" sldId="259"/>
            <ac:picMk id="6" creationId="{78F2A376-C70D-032B-8403-7028A13C9396}"/>
          </ac:picMkLst>
        </pc:picChg>
        <pc:picChg chg="add mod">
          <ac:chgData name="creseta binns" userId="982466b8666414a6" providerId="LiveId" clId="{699BF487-8C31-40AC-B4EA-4A25EFFC3D2C}" dt="2024-04-08T18:02:53.430" v="163" actId="14100"/>
          <ac:picMkLst>
            <pc:docMk/>
            <pc:sldMk cId="2536568691" sldId="259"/>
            <ac:picMk id="8" creationId="{EBB6C3D4-CE87-3BDC-B13D-6D44AE01C489}"/>
          </ac:picMkLst>
        </pc:picChg>
        <pc:picChg chg="add mod">
          <ac:chgData name="creseta binns" userId="982466b8666414a6" providerId="LiveId" clId="{699BF487-8C31-40AC-B4EA-4A25EFFC3D2C}" dt="2024-04-08T18:04:30.483" v="171" actId="1076"/>
          <ac:picMkLst>
            <pc:docMk/>
            <pc:sldMk cId="2536568691" sldId="259"/>
            <ac:picMk id="10" creationId="{6F2E9BB7-EDE3-2872-65C6-0FDE226AF63B}"/>
          </ac:picMkLst>
        </pc:picChg>
      </pc:sldChg>
      <pc:sldChg chg="addSp delSp modSp new mod setBg delDesignElem chgLayout">
        <pc:chgData name="creseta binns" userId="982466b8666414a6" providerId="LiveId" clId="{699BF487-8C31-40AC-B4EA-4A25EFFC3D2C}" dt="2024-04-08T20:37:21.389" v="4877" actId="122"/>
        <pc:sldMkLst>
          <pc:docMk/>
          <pc:sldMk cId="3859634737" sldId="260"/>
        </pc:sldMkLst>
        <pc:spChg chg="mod ord">
          <ac:chgData name="creseta binns" userId="982466b8666414a6" providerId="LiveId" clId="{699BF487-8C31-40AC-B4EA-4A25EFFC3D2C}" dt="2024-04-08T20:37:21.389" v="4877" actId="122"/>
          <ac:spMkLst>
            <pc:docMk/>
            <pc:sldMk cId="3859634737" sldId="260"/>
            <ac:spMk id="2" creationId="{22731C17-B19A-F831-06FC-1200348DE742}"/>
          </ac:spMkLst>
        </pc:spChg>
        <pc:spChg chg="add del mod">
          <ac:chgData name="creseta binns" userId="982466b8666414a6" providerId="LiveId" clId="{699BF487-8C31-40AC-B4EA-4A25EFFC3D2C}" dt="2024-04-08T18:11:31.109" v="482" actId="26606"/>
          <ac:spMkLst>
            <pc:docMk/>
            <pc:sldMk cId="3859634737" sldId="260"/>
            <ac:spMk id="3" creationId="{5A9E696C-A193-637C-B1B3-E056CB40709E}"/>
          </ac:spMkLst>
        </pc:spChg>
        <pc:spChg chg="add mod ord">
          <ac:chgData name="creseta binns" userId="982466b8666414a6" providerId="LiveId" clId="{699BF487-8C31-40AC-B4EA-4A25EFFC3D2C}" dt="2024-04-08T18:14:20.691" v="483" actId="700"/>
          <ac:spMkLst>
            <pc:docMk/>
            <pc:sldMk cId="3859634737" sldId="260"/>
            <ac:spMk id="8" creationId="{5A9E696C-A193-637C-B1B3-E056CB40709E}"/>
          </ac:spMkLst>
        </pc:spChg>
        <pc:grpChg chg="add del">
          <ac:chgData name="creseta binns" userId="982466b8666414a6" providerId="LiveId" clId="{699BF487-8C31-40AC-B4EA-4A25EFFC3D2C}" dt="2024-04-08T18:14:20.691" v="483" actId="700"/>
          <ac:grpSpMkLst>
            <pc:docMk/>
            <pc:sldMk cId="3859634737" sldId="260"/>
            <ac:grpSpMk id="9" creationId="{74872A0B-8668-4500-9509-EAA581B26C24}"/>
          </ac:grpSpMkLst>
        </pc:grpChg>
        <pc:grpChg chg="add del">
          <ac:chgData name="creseta binns" userId="982466b8666414a6" providerId="LiveId" clId="{699BF487-8C31-40AC-B4EA-4A25EFFC3D2C}" dt="2024-04-08T18:14:20.691" v="483" actId="700"/>
          <ac:grpSpMkLst>
            <pc:docMk/>
            <pc:sldMk cId="3859634737" sldId="260"/>
            <ac:grpSpMk id="13" creationId="{240590EE-5428-41AA-95B2-96FCC1CE67A7}"/>
          </ac:grpSpMkLst>
        </pc:grpChg>
        <pc:graphicFrameChg chg="add del">
          <ac:chgData name="creseta binns" userId="982466b8666414a6" providerId="LiveId" clId="{699BF487-8C31-40AC-B4EA-4A25EFFC3D2C}" dt="2024-04-08T18:11:31.047" v="481" actId="26606"/>
          <ac:graphicFrameMkLst>
            <pc:docMk/>
            <pc:sldMk cId="3859634737" sldId="260"/>
            <ac:graphicFrameMk id="5" creationId="{B4C08270-244E-DAEE-AF47-EED614B4C50A}"/>
          </ac:graphicFrameMkLst>
        </pc:graphicFrameChg>
        <pc:picChg chg="add del">
          <ac:chgData name="creseta binns" userId="982466b8666414a6" providerId="LiveId" clId="{699BF487-8C31-40AC-B4EA-4A25EFFC3D2C}" dt="2024-04-08T18:14:30.315" v="484" actId="478"/>
          <ac:picMkLst>
            <pc:docMk/>
            <pc:sldMk cId="3859634737" sldId="260"/>
            <ac:picMk id="7" creationId="{9599C157-FEC2-3E9F-936D-3995B542453D}"/>
          </ac:picMkLst>
        </pc:picChg>
      </pc:sldChg>
      <pc:sldChg chg="modSp new mod">
        <pc:chgData name="creseta binns" userId="982466b8666414a6" providerId="LiveId" clId="{699BF487-8C31-40AC-B4EA-4A25EFFC3D2C}" dt="2024-04-08T20:37:16.706" v="4876" actId="122"/>
        <pc:sldMkLst>
          <pc:docMk/>
          <pc:sldMk cId="1790208599" sldId="261"/>
        </pc:sldMkLst>
        <pc:spChg chg="mod">
          <ac:chgData name="creseta binns" userId="982466b8666414a6" providerId="LiveId" clId="{699BF487-8C31-40AC-B4EA-4A25EFFC3D2C}" dt="2024-04-08T20:37:16.706" v="4876" actId="122"/>
          <ac:spMkLst>
            <pc:docMk/>
            <pc:sldMk cId="1790208599" sldId="261"/>
            <ac:spMk id="2" creationId="{AF17903B-800C-5CDA-8502-3AC167BD99F8}"/>
          </ac:spMkLst>
        </pc:spChg>
        <pc:spChg chg="mod">
          <ac:chgData name="creseta binns" userId="982466b8666414a6" providerId="LiveId" clId="{699BF487-8C31-40AC-B4EA-4A25EFFC3D2C}" dt="2024-04-08T18:23:03.495" v="815" actId="20577"/>
          <ac:spMkLst>
            <pc:docMk/>
            <pc:sldMk cId="1790208599" sldId="261"/>
            <ac:spMk id="3" creationId="{0FBD2FAE-2DFD-B274-63B6-E0C4CCCE42E8}"/>
          </ac:spMkLst>
        </pc:spChg>
      </pc:sldChg>
      <pc:sldChg chg="addSp delSp modSp new mod modClrScheme chgLayout">
        <pc:chgData name="creseta binns" userId="982466b8666414a6" providerId="LiveId" clId="{699BF487-8C31-40AC-B4EA-4A25EFFC3D2C}" dt="2024-04-08T18:30:31.864" v="840" actId="1076"/>
        <pc:sldMkLst>
          <pc:docMk/>
          <pc:sldMk cId="964890967" sldId="262"/>
        </pc:sldMkLst>
        <pc:spChg chg="mod ord">
          <ac:chgData name="creseta binns" userId="982466b8666414a6" providerId="LiveId" clId="{699BF487-8C31-40AC-B4EA-4A25EFFC3D2C}" dt="2024-04-08T18:26:55.545" v="827" actId="700"/>
          <ac:spMkLst>
            <pc:docMk/>
            <pc:sldMk cId="964890967" sldId="262"/>
            <ac:spMk id="2" creationId="{9E01D824-B5CA-40B7-5CE1-76E775F5A9EB}"/>
          </ac:spMkLst>
        </pc:spChg>
        <pc:spChg chg="del">
          <ac:chgData name="creseta binns" userId="982466b8666414a6" providerId="LiveId" clId="{699BF487-8C31-40AC-B4EA-4A25EFFC3D2C}" dt="2024-04-08T18:26:16.598" v="817" actId="478"/>
          <ac:spMkLst>
            <pc:docMk/>
            <pc:sldMk cId="964890967" sldId="262"/>
            <ac:spMk id="3" creationId="{EA474CBA-876B-61DD-9972-3A44244F8091}"/>
          </ac:spMkLst>
        </pc:spChg>
        <pc:spChg chg="del mod ord">
          <ac:chgData name="creseta binns" userId="982466b8666414a6" providerId="LiveId" clId="{699BF487-8C31-40AC-B4EA-4A25EFFC3D2C}" dt="2024-04-08T18:26:55.545" v="827" actId="700"/>
          <ac:spMkLst>
            <pc:docMk/>
            <pc:sldMk cId="964890967" sldId="262"/>
            <ac:spMk id="4" creationId="{D0DA29A0-AAEF-E649-DDBD-3DF8BCD03C6B}"/>
          </ac:spMkLst>
        </pc:spChg>
        <pc:spChg chg="add del mod ord">
          <ac:chgData name="creseta binns" userId="982466b8666414a6" providerId="LiveId" clId="{699BF487-8C31-40AC-B4EA-4A25EFFC3D2C}" dt="2024-04-08T18:29:58.925" v="838" actId="478"/>
          <ac:spMkLst>
            <pc:docMk/>
            <pc:sldMk cId="964890967" sldId="262"/>
            <ac:spMk id="5" creationId="{EE583C8B-57A3-C46C-55A3-7A4C48655AB6}"/>
          </ac:spMkLst>
        </pc:spChg>
        <pc:spChg chg="add mod ord">
          <ac:chgData name="creseta binns" userId="982466b8666414a6" providerId="LiveId" clId="{699BF487-8C31-40AC-B4EA-4A25EFFC3D2C}" dt="2024-04-08T18:29:47.035" v="837" actId="27636"/>
          <ac:spMkLst>
            <pc:docMk/>
            <pc:sldMk cId="964890967" sldId="262"/>
            <ac:spMk id="6" creationId="{E7E7D401-7AB2-E46B-20D5-F99B914CD9A8}"/>
          </ac:spMkLst>
        </pc:spChg>
        <pc:picChg chg="add mod">
          <ac:chgData name="creseta binns" userId="982466b8666414a6" providerId="LiveId" clId="{699BF487-8C31-40AC-B4EA-4A25EFFC3D2C}" dt="2024-04-08T18:30:31.864" v="840" actId="1076"/>
          <ac:picMkLst>
            <pc:docMk/>
            <pc:sldMk cId="964890967" sldId="262"/>
            <ac:picMk id="7" creationId="{D4C5A990-D823-BE9B-54AF-9AE19F0428D8}"/>
          </ac:picMkLst>
        </pc:picChg>
      </pc:sldChg>
      <pc:sldChg chg="addSp delSp modSp new mod">
        <pc:chgData name="creseta binns" userId="982466b8666414a6" providerId="LiveId" clId="{699BF487-8C31-40AC-B4EA-4A25EFFC3D2C}" dt="2024-04-08T18:39:17.381" v="1049" actId="1076"/>
        <pc:sldMkLst>
          <pc:docMk/>
          <pc:sldMk cId="1210082370" sldId="263"/>
        </pc:sldMkLst>
        <pc:spChg chg="mod">
          <ac:chgData name="creseta binns" userId="982466b8666414a6" providerId="LiveId" clId="{699BF487-8C31-40AC-B4EA-4A25EFFC3D2C}" dt="2024-04-08T18:38:49.680" v="1043" actId="14100"/>
          <ac:spMkLst>
            <pc:docMk/>
            <pc:sldMk cId="1210082370" sldId="263"/>
            <ac:spMk id="2" creationId="{956C382D-F456-B566-6B84-F2EE2EE52865}"/>
          </ac:spMkLst>
        </pc:spChg>
        <pc:spChg chg="mod">
          <ac:chgData name="creseta binns" userId="982466b8666414a6" providerId="LiveId" clId="{699BF487-8C31-40AC-B4EA-4A25EFFC3D2C}" dt="2024-04-08T18:39:06.022" v="1047" actId="27636"/>
          <ac:spMkLst>
            <pc:docMk/>
            <pc:sldMk cId="1210082370" sldId="263"/>
            <ac:spMk id="3" creationId="{727959CB-69B1-EE42-3411-F64D8A1D5335}"/>
          </ac:spMkLst>
        </pc:spChg>
        <pc:spChg chg="del">
          <ac:chgData name="creseta binns" userId="982466b8666414a6" providerId="LiveId" clId="{699BF487-8C31-40AC-B4EA-4A25EFFC3D2C}" dt="2024-04-08T18:38:34.650" v="1041" actId="478"/>
          <ac:spMkLst>
            <pc:docMk/>
            <pc:sldMk cId="1210082370" sldId="263"/>
            <ac:spMk id="4" creationId="{5F6FB7A6-0436-0E40-70B9-FEE2B6507293}"/>
          </ac:spMkLst>
        </pc:spChg>
        <pc:picChg chg="add mod">
          <ac:chgData name="creseta binns" userId="982466b8666414a6" providerId="LiveId" clId="{699BF487-8C31-40AC-B4EA-4A25EFFC3D2C}" dt="2024-04-08T18:39:17.381" v="1049" actId="1076"/>
          <ac:picMkLst>
            <pc:docMk/>
            <pc:sldMk cId="1210082370" sldId="263"/>
            <ac:picMk id="5" creationId="{049B2C81-BBD7-704C-41D3-9EB9B2BA88D8}"/>
          </ac:picMkLst>
        </pc:picChg>
      </pc:sldChg>
      <pc:sldChg chg="modSp new mod">
        <pc:chgData name="creseta binns" userId="982466b8666414a6" providerId="LiveId" clId="{699BF487-8C31-40AC-B4EA-4A25EFFC3D2C}" dt="2024-04-08T18:43:33.409" v="1269" actId="20577"/>
        <pc:sldMkLst>
          <pc:docMk/>
          <pc:sldMk cId="3964465507" sldId="264"/>
        </pc:sldMkLst>
        <pc:spChg chg="mod">
          <ac:chgData name="creseta binns" userId="982466b8666414a6" providerId="LiveId" clId="{699BF487-8C31-40AC-B4EA-4A25EFFC3D2C}" dt="2024-04-08T18:41:07.744" v="1103" actId="20577"/>
          <ac:spMkLst>
            <pc:docMk/>
            <pc:sldMk cId="3964465507" sldId="264"/>
            <ac:spMk id="2" creationId="{A28569B5-D7B5-C32D-04B1-77303C9A13D1}"/>
          </ac:spMkLst>
        </pc:spChg>
        <pc:spChg chg="mod">
          <ac:chgData name="creseta binns" userId="982466b8666414a6" providerId="LiveId" clId="{699BF487-8C31-40AC-B4EA-4A25EFFC3D2C}" dt="2024-04-08T18:43:33.409" v="1269" actId="20577"/>
          <ac:spMkLst>
            <pc:docMk/>
            <pc:sldMk cId="3964465507" sldId="264"/>
            <ac:spMk id="3" creationId="{E6914450-7C54-43B6-967E-FAE3FE0A31EF}"/>
          </ac:spMkLst>
        </pc:spChg>
      </pc:sldChg>
      <pc:sldChg chg="addSp delSp modSp new mod">
        <pc:chgData name="creseta binns" userId="982466b8666414a6" providerId="LiveId" clId="{699BF487-8C31-40AC-B4EA-4A25EFFC3D2C}" dt="2024-04-08T18:54:31.824" v="1627" actId="1076"/>
        <pc:sldMkLst>
          <pc:docMk/>
          <pc:sldMk cId="1853441607" sldId="265"/>
        </pc:sldMkLst>
        <pc:spChg chg="mod">
          <ac:chgData name="creseta binns" userId="982466b8666414a6" providerId="LiveId" clId="{699BF487-8C31-40AC-B4EA-4A25EFFC3D2C}" dt="2024-04-08T18:51:37.199" v="1620" actId="1076"/>
          <ac:spMkLst>
            <pc:docMk/>
            <pc:sldMk cId="1853441607" sldId="265"/>
            <ac:spMk id="2" creationId="{D0DE7B7D-8C72-F8A7-963A-5139801A333C}"/>
          </ac:spMkLst>
        </pc:spChg>
        <pc:spChg chg="mod">
          <ac:chgData name="creseta binns" userId="982466b8666414a6" providerId="LiveId" clId="{699BF487-8C31-40AC-B4EA-4A25EFFC3D2C}" dt="2024-04-08T18:51:56.417" v="1624" actId="27636"/>
          <ac:spMkLst>
            <pc:docMk/>
            <pc:sldMk cId="1853441607" sldId="265"/>
            <ac:spMk id="3" creationId="{05C49BE7-A3AA-F327-5A46-CE9E26E15B35}"/>
          </ac:spMkLst>
        </pc:spChg>
        <pc:spChg chg="del mod">
          <ac:chgData name="creseta binns" userId="982466b8666414a6" providerId="LiveId" clId="{699BF487-8C31-40AC-B4EA-4A25EFFC3D2C}" dt="2024-04-08T18:51:46.496" v="1622" actId="478"/>
          <ac:spMkLst>
            <pc:docMk/>
            <pc:sldMk cId="1853441607" sldId="265"/>
            <ac:spMk id="4" creationId="{2077F7E3-12DA-74B2-6F50-FFCF62B7E833}"/>
          </ac:spMkLst>
        </pc:spChg>
        <pc:picChg chg="add mod">
          <ac:chgData name="creseta binns" userId="982466b8666414a6" providerId="LiveId" clId="{699BF487-8C31-40AC-B4EA-4A25EFFC3D2C}" dt="2024-04-08T18:54:31.824" v="1627" actId="1076"/>
          <ac:picMkLst>
            <pc:docMk/>
            <pc:sldMk cId="1853441607" sldId="265"/>
            <ac:picMk id="5" creationId="{9E4714D5-59F9-C3DD-3440-73BA7AC9C66C}"/>
          </ac:picMkLst>
        </pc:picChg>
      </pc:sldChg>
      <pc:sldChg chg="addSp delSp modSp new mod">
        <pc:chgData name="creseta binns" userId="982466b8666414a6" providerId="LiveId" clId="{699BF487-8C31-40AC-B4EA-4A25EFFC3D2C}" dt="2024-04-08T19:02:15.934" v="1778" actId="14100"/>
        <pc:sldMkLst>
          <pc:docMk/>
          <pc:sldMk cId="3990113313" sldId="266"/>
        </pc:sldMkLst>
        <pc:spChg chg="mod">
          <ac:chgData name="creseta binns" userId="982466b8666414a6" providerId="LiveId" clId="{699BF487-8C31-40AC-B4EA-4A25EFFC3D2C}" dt="2024-04-08T18:56:19.483" v="1659" actId="14100"/>
          <ac:spMkLst>
            <pc:docMk/>
            <pc:sldMk cId="3990113313" sldId="266"/>
            <ac:spMk id="2" creationId="{F105F95E-CFCB-522D-8D10-B974CA06531C}"/>
          </ac:spMkLst>
        </pc:spChg>
        <pc:spChg chg="mod">
          <ac:chgData name="creseta binns" userId="982466b8666414a6" providerId="LiveId" clId="{699BF487-8C31-40AC-B4EA-4A25EFFC3D2C}" dt="2024-04-08T19:02:15.934" v="1778" actId="14100"/>
          <ac:spMkLst>
            <pc:docMk/>
            <pc:sldMk cId="3990113313" sldId="266"/>
            <ac:spMk id="3" creationId="{F12A15B5-C2FF-D614-4B03-79E025C39C57}"/>
          </ac:spMkLst>
        </pc:spChg>
        <pc:spChg chg="del">
          <ac:chgData name="creseta binns" userId="982466b8666414a6" providerId="LiveId" clId="{699BF487-8C31-40AC-B4EA-4A25EFFC3D2C}" dt="2024-04-08T19:01:33.390" v="1773" actId="478"/>
          <ac:spMkLst>
            <pc:docMk/>
            <pc:sldMk cId="3990113313" sldId="266"/>
            <ac:spMk id="4" creationId="{682A46EA-4CDC-F448-D7BD-AA0E07F587B6}"/>
          </ac:spMkLst>
        </pc:spChg>
        <pc:picChg chg="add mod">
          <ac:chgData name="creseta binns" userId="982466b8666414a6" providerId="LiveId" clId="{699BF487-8C31-40AC-B4EA-4A25EFFC3D2C}" dt="2024-04-08T19:02:00.920" v="1775" actId="14100"/>
          <ac:picMkLst>
            <pc:docMk/>
            <pc:sldMk cId="3990113313" sldId="266"/>
            <ac:picMk id="5" creationId="{571FFB47-B7F7-F06E-140A-99B1A1C8C94F}"/>
          </ac:picMkLst>
        </pc:picChg>
      </pc:sldChg>
      <pc:sldChg chg="modSp new mod">
        <pc:chgData name="creseta binns" userId="982466b8666414a6" providerId="LiveId" clId="{699BF487-8C31-40AC-B4EA-4A25EFFC3D2C}" dt="2024-04-08T20:37:08.507" v="4875" actId="122"/>
        <pc:sldMkLst>
          <pc:docMk/>
          <pc:sldMk cId="3909690916" sldId="267"/>
        </pc:sldMkLst>
        <pc:spChg chg="mod">
          <ac:chgData name="creseta binns" userId="982466b8666414a6" providerId="LiveId" clId="{699BF487-8C31-40AC-B4EA-4A25EFFC3D2C}" dt="2024-04-08T20:37:08.507" v="4875" actId="122"/>
          <ac:spMkLst>
            <pc:docMk/>
            <pc:sldMk cId="3909690916" sldId="267"/>
            <ac:spMk id="2" creationId="{464E159B-F0C6-A5B9-A219-AE42F18CEF09}"/>
          </ac:spMkLst>
        </pc:spChg>
        <pc:spChg chg="mod">
          <ac:chgData name="creseta binns" userId="982466b8666414a6" providerId="LiveId" clId="{699BF487-8C31-40AC-B4EA-4A25EFFC3D2C}" dt="2024-04-08T19:05:15.090" v="1959" actId="20577"/>
          <ac:spMkLst>
            <pc:docMk/>
            <pc:sldMk cId="3909690916" sldId="267"/>
            <ac:spMk id="3" creationId="{D1425222-BB40-A02B-CD4B-8C72B211ABF8}"/>
          </ac:spMkLst>
        </pc:spChg>
      </pc:sldChg>
      <pc:sldChg chg="addSp delSp modSp new mod setBg setClrOvrMap">
        <pc:chgData name="creseta binns" userId="982466b8666414a6" providerId="LiveId" clId="{699BF487-8C31-40AC-B4EA-4A25EFFC3D2C}" dt="2024-04-08T19:11:48.950" v="2154" actId="1076"/>
        <pc:sldMkLst>
          <pc:docMk/>
          <pc:sldMk cId="1257435560" sldId="268"/>
        </pc:sldMkLst>
        <pc:spChg chg="mod">
          <ac:chgData name="creseta binns" userId="982466b8666414a6" providerId="LiveId" clId="{699BF487-8C31-40AC-B4EA-4A25EFFC3D2C}" dt="2024-04-08T19:11:39.419" v="2152" actId="26606"/>
          <ac:spMkLst>
            <pc:docMk/>
            <pc:sldMk cId="1257435560" sldId="268"/>
            <ac:spMk id="2" creationId="{9D01BCDE-1939-A485-917E-EC826E45CCDC}"/>
          </ac:spMkLst>
        </pc:spChg>
        <pc:spChg chg="del">
          <ac:chgData name="creseta binns" userId="982466b8666414a6" providerId="LiveId" clId="{699BF487-8C31-40AC-B4EA-4A25EFFC3D2C}" dt="2024-04-08T19:11:07.515" v="2149" actId="478"/>
          <ac:spMkLst>
            <pc:docMk/>
            <pc:sldMk cId="1257435560" sldId="268"/>
            <ac:spMk id="3" creationId="{9D210091-8B6E-9964-7CBB-0D490B067A94}"/>
          </ac:spMkLst>
        </pc:spChg>
        <pc:spChg chg="mod ord">
          <ac:chgData name="creseta binns" userId="982466b8666414a6" providerId="LiveId" clId="{699BF487-8C31-40AC-B4EA-4A25EFFC3D2C}" dt="2024-04-08T19:11:39.419" v="2152" actId="26606"/>
          <ac:spMkLst>
            <pc:docMk/>
            <pc:sldMk cId="1257435560" sldId="268"/>
            <ac:spMk id="4" creationId="{C6A0E1A2-9E3B-3E18-2E55-736E75634E47}"/>
          </ac:spMkLst>
        </pc:spChg>
        <pc:spChg chg="add del">
          <ac:chgData name="creseta binns" userId="982466b8666414a6" providerId="LiveId" clId="{699BF487-8C31-40AC-B4EA-4A25EFFC3D2C}" dt="2024-04-08T19:11:39.419" v="2152" actId="26606"/>
          <ac:spMkLst>
            <pc:docMk/>
            <pc:sldMk cId="1257435560" sldId="268"/>
            <ac:spMk id="53" creationId="{3CBA50DB-DBC7-4B6E-B3C1-8FF1EA519791}"/>
          </ac:spMkLst>
        </pc:spChg>
        <pc:spChg chg="add del">
          <ac:chgData name="creseta binns" userId="982466b8666414a6" providerId="LiveId" clId="{699BF487-8C31-40AC-B4EA-4A25EFFC3D2C}" dt="2024-04-08T19:11:39.419" v="2152" actId="26606"/>
          <ac:spMkLst>
            <pc:docMk/>
            <pc:sldMk cId="1257435560" sldId="268"/>
            <ac:spMk id="98" creationId="{A1351C6B-7343-451F-AB4A-1CE294A4E927}"/>
          </ac:spMkLst>
        </pc:spChg>
        <pc:grpChg chg="add del">
          <ac:chgData name="creseta binns" userId="982466b8666414a6" providerId="LiveId" clId="{699BF487-8C31-40AC-B4EA-4A25EFFC3D2C}" dt="2024-04-08T19:11:39.419" v="2152" actId="26606"/>
          <ac:grpSpMkLst>
            <pc:docMk/>
            <pc:sldMk cId="1257435560" sldId="268"/>
            <ac:grpSpMk id="12" creationId="{EB95AFDF-FA7D-4311-9C65-6D507D92F474}"/>
          </ac:grpSpMkLst>
        </pc:grpChg>
        <pc:grpChg chg="add del">
          <ac:chgData name="creseta binns" userId="982466b8666414a6" providerId="LiveId" clId="{699BF487-8C31-40AC-B4EA-4A25EFFC3D2C}" dt="2024-04-08T19:11:39.419" v="2152" actId="26606"/>
          <ac:grpSpMkLst>
            <pc:docMk/>
            <pc:sldMk cId="1257435560" sldId="268"/>
            <ac:grpSpMk id="55" creationId="{1DED8FB6-AF8D-4D98-913D-E6486FEC1021}"/>
          </ac:grpSpMkLst>
        </pc:grpChg>
        <pc:picChg chg="add mod">
          <ac:chgData name="creseta binns" userId="982466b8666414a6" providerId="LiveId" clId="{699BF487-8C31-40AC-B4EA-4A25EFFC3D2C}" dt="2024-04-08T19:11:48.950" v="2154" actId="1076"/>
          <ac:picMkLst>
            <pc:docMk/>
            <pc:sldMk cId="1257435560" sldId="268"/>
            <ac:picMk id="5" creationId="{DA2248FD-0126-01BF-6118-646B95628E99}"/>
          </ac:picMkLst>
        </pc:picChg>
        <pc:picChg chg="add del">
          <ac:chgData name="creseta binns" userId="982466b8666414a6" providerId="LiveId" clId="{699BF487-8C31-40AC-B4EA-4A25EFFC3D2C}" dt="2024-04-08T19:11:39.419" v="2152" actId="26606"/>
          <ac:picMkLst>
            <pc:docMk/>
            <pc:sldMk cId="1257435560" sldId="268"/>
            <ac:picMk id="10" creationId="{5FF7B57D-FF7B-48B3-9F60-9BCEEECF9E76}"/>
          </ac:picMkLst>
        </pc:picChg>
        <pc:picChg chg="add del">
          <ac:chgData name="creseta binns" userId="982466b8666414a6" providerId="LiveId" clId="{699BF487-8C31-40AC-B4EA-4A25EFFC3D2C}" dt="2024-04-08T19:11:39.419" v="2152" actId="26606"/>
          <ac:picMkLst>
            <pc:docMk/>
            <pc:sldMk cId="1257435560" sldId="268"/>
            <ac:picMk id="96" creationId="{5B3DE270-418F-47A7-B311-C4D876041DC6}"/>
          </ac:picMkLst>
        </pc:picChg>
      </pc:sldChg>
      <pc:sldChg chg="addSp delSp modSp new mod">
        <pc:chgData name="creseta binns" userId="982466b8666414a6" providerId="LiveId" clId="{699BF487-8C31-40AC-B4EA-4A25EFFC3D2C}" dt="2024-04-08T19:16:47.794" v="2341" actId="1076"/>
        <pc:sldMkLst>
          <pc:docMk/>
          <pc:sldMk cId="3959235365" sldId="269"/>
        </pc:sldMkLst>
        <pc:spChg chg="mod">
          <ac:chgData name="creseta binns" userId="982466b8666414a6" providerId="LiveId" clId="{699BF487-8C31-40AC-B4EA-4A25EFFC3D2C}" dt="2024-04-08T19:14:16.155" v="2227" actId="1076"/>
          <ac:spMkLst>
            <pc:docMk/>
            <pc:sldMk cId="3959235365" sldId="269"/>
            <ac:spMk id="2" creationId="{4496735D-AAC6-0F78-D9C8-2E5148735B7F}"/>
          </ac:spMkLst>
        </pc:spChg>
        <pc:spChg chg="del">
          <ac:chgData name="creseta binns" userId="982466b8666414a6" providerId="LiveId" clId="{699BF487-8C31-40AC-B4EA-4A25EFFC3D2C}" dt="2024-04-08T19:16:31.701" v="2338" actId="478"/>
          <ac:spMkLst>
            <pc:docMk/>
            <pc:sldMk cId="3959235365" sldId="269"/>
            <ac:spMk id="3" creationId="{87A7DD34-EF2E-4F2E-DF7B-7FBDC62BE83C}"/>
          </ac:spMkLst>
        </pc:spChg>
        <pc:spChg chg="mod">
          <ac:chgData name="creseta binns" userId="982466b8666414a6" providerId="LiveId" clId="{699BF487-8C31-40AC-B4EA-4A25EFFC3D2C}" dt="2024-04-08T19:15:58.624" v="2337" actId="14100"/>
          <ac:spMkLst>
            <pc:docMk/>
            <pc:sldMk cId="3959235365" sldId="269"/>
            <ac:spMk id="4" creationId="{6A438CF1-7F6F-BA3C-E2C9-E45FF70095F2}"/>
          </ac:spMkLst>
        </pc:spChg>
        <pc:picChg chg="add mod">
          <ac:chgData name="creseta binns" userId="982466b8666414a6" providerId="LiveId" clId="{699BF487-8C31-40AC-B4EA-4A25EFFC3D2C}" dt="2024-04-08T19:16:47.794" v="2341" actId="1076"/>
          <ac:picMkLst>
            <pc:docMk/>
            <pc:sldMk cId="3959235365" sldId="269"/>
            <ac:picMk id="5" creationId="{3DA31D2C-6F86-427D-F160-8399CCB9D569}"/>
          </ac:picMkLst>
        </pc:picChg>
      </pc:sldChg>
      <pc:sldChg chg="addSp delSp modSp new mod">
        <pc:chgData name="creseta binns" userId="982466b8666414a6" providerId="LiveId" clId="{699BF487-8C31-40AC-B4EA-4A25EFFC3D2C}" dt="2024-04-08T19:21:57.413" v="2552" actId="1076"/>
        <pc:sldMkLst>
          <pc:docMk/>
          <pc:sldMk cId="3849100796" sldId="270"/>
        </pc:sldMkLst>
        <pc:spChg chg="mod">
          <ac:chgData name="creseta binns" userId="982466b8666414a6" providerId="LiveId" clId="{699BF487-8C31-40AC-B4EA-4A25EFFC3D2C}" dt="2024-04-08T19:21:57.413" v="2552" actId="1076"/>
          <ac:spMkLst>
            <pc:docMk/>
            <pc:sldMk cId="3849100796" sldId="270"/>
            <ac:spMk id="2" creationId="{DFCB333C-E908-5A24-DACB-518D9B491E9B}"/>
          </ac:spMkLst>
        </pc:spChg>
        <pc:spChg chg="del">
          <ac:chgData name="creseta binns" userId="982466b8666414a6" providerId="LiveId" clId="{699BF487-8C31-40AC-B4EA-4A25EFFC3D2C}" dt="2024-04-08T19:21:20.660" v="2547" actId="478"/>
          <ac:spMkLst>
            <pc:docMk/>
            <pc:sldMk cId="3849100796" sldId="270"/>
            <ac:spMk id="3" creationId="{A8B27AA0-D5BB-A3C5-46F2-AD824BE26385}"/>
          </ac:spMkLst>
        </pc:spChg>
        <pc:spChg chg="mod">
          <ac:chgData name="creseta binns" userId="982466b8666414a6" providerId="LiveId" clId="{699BF487-8C31-40AC-B4EA-4A25EFFC3D2C}" dt="2024-04-08T19:21:51.953" v="2551" actId="1076"/>
          <ac:spMkLst>
            <pc:docMk/>
            <pc:sldMk cId="3849100796" sldId="270"/>
            <ac:spMk id="4" creationId="{369C0705-B206-9B12-7EAD-FB7206448865}"/>
          </ac:spMkLst>
        </pc:spChg>
        <pc:picChg chg="add mod">
          <ac:chgData name="creseta binns" userId="982466b8666414a6" providerId="LiveId" clId="{699BF487-8C31-40AC-B4EA-4A25EFFC3D2C}" dt="2024-04-08T19:21:42.970" v="2550" actId="1076"/>
          <ac:picMkLst>
            <pc:docMk/>
            <pc:sldMk cId="3849100796" sldId="270"/>
            <ac:picMk id="5" creationId="{91BBF0D4-D496-E456-DA38-CC8734874AA2}"/>
          </ac:picMkLst>
        </pc:picChg>
      </pc:sldChg>
      <pc:sldChg chg="addSp delSp modSp new mod modClrScheme chgLayout">
        <pc:chgData name="creseta binns" userId="982466b8666414a6" providerId="LiveId" clId="{699BF487-8C31-40AC-B4EA-4A25EFFC3D2C}" dt="2024-04-08T20:37:01.377" v="4874" actId="122"/>
        <pc:sldMkLst>
          <pc:docMk/>
          <pc:sldMk cId="1627004329" sldId="271"/>
        </pc:sldMkLst>
        <pc:spChg chg="mod ord">
          <ac:chgData name="creseta binns" userId="982466b8666414a6" providerId="LiveId" clId="{699BF487-8C31-40AC-B4EA-4A25EFFC3D2C}" dt="2024-04-08T20:37:01.377" v="4874" actId="122"/>
          <ac:spMkLst>
            <pc:docMk/>
            <pc:sldMk cId="1627004329" sldId="271"/>
            <ac:spMk id="2" creationId="{FF7DA5BC-6ACC-CC49-A8B2-3A775EB64048}"/>
          </ac:spMkLst>
        </pc:spChg>
        <pc:spChg chg="mod ord">
          <ac:chgData name="creseta binns" userId="982466b8666414a6" providerId="LiveId" clId="{699BF487-8C31-40AC-B4EA-4A25EFFC3D2C}" dt="2024-04-08T19:30:53.845" v="3016" actId="700"/>
          <ac:spMkLst>
            <pc:docMk/>
            <pc:sldMk cId="1627004329" sldId="271"/>
            <ac:spMk id="3" creationId="{6C2F2C2D-EB46-EC7E-81C9-0F0B1FCEA95F}"/>
          </ac:spMkLst>
        </pc:spChg>
        <pc:spChg chg="add del mod ord">
          <ac:chgData name="creseta binns" userId="982466b8666414a6" providerId="LiveId" clId="{699BF487-8C31-40AC-B4EA-4A25EFFC3D2C}" dt="2024-04-08T19:30:53.845" v="3016" actId="700"/>
          <ac:spMkLst>
            <pc:docMk/>
            <pc:sldMk cId="1627004329" sldId="271"/>
            <ac:spMk id="4" creationId="{D5313FFE-D71D-8292-F624-A1F6AD13103F}"/>
          </ac:spMkLst>
        </pc:spChg>
      </pc:sldChg>
      <pc:sldChg chg="addSp delSp modSp new mod">
        <pc:chgData name="creseta binns" userId="982466b8666414a6" providerId="LiveId" clId="{699BF487-8C31-40AC-B4EA-4A25EFFC3D2C}" dt="2024-04-08T19:38:34.498" v="3429" actId="1076"/>
        <pc:sldMkLst>
          <pc:docMk/>
          <pc:sldMk cId="3992947375" sldId="272"/>
        </pc:sldMkLst>
        <pc:spChg chg="mod">
          <ac:chgData name="creseta binns" userId="982466b8666414a6" providerId="LiveId" clId="{699BF487-8C31-40AC-B4EA-4A25EFFC3D2C}" dt="2024-04-08T19:37:38.224" v="3420" actId="1076"/>
          <ac:spMkLst>
            <pc:docMk/>
            <pc:sldMk cId="3992947375" sldId="272"/>
            <ac:spMk id="2" creationId="{F962DDE7-5298-C4C8-9025-012FA0E21B6F}"/>
          </ac:spMkLst>
        </pc:spChg>
        <pc:spChg chg="del">
          <ac:chgData name="creseta binns" userId="982466b8666414a6" providerId="LiveId" clId="{699BF487-8C31-40AC-B4EA-4A25EFFC3D2C}" dt="2024-04-08T19:38:04.598" v="3424" actId="478"/>
          <ac:spMkLst>
            <pc:docMk/>
            <pc:sldMk cId="3992947375" sldId="272"/>
            <ac:spMk id="3" creationId="{9BAA5B7F-E14E-760E-7655-D2D361126337}"/>
          </ac:spMkLst>
        </pc:spChg>
        <pc:spChg chg="mod">
          <ac:chgData name="creseta binns" userId="982466b8666414a6" providerId="LiveId" clId="{699BF487-8C31-40AC-B4EA-4A25EFFC3D2C}" dt="2024-04-08T19:37:59.723" v="3423" actId="14100"/>
          <ac:spMkLst>
            <pc:docMk/>
            <pc:sldMk cId="3992947375" sldId="272"/>
            <ac:spMk id="4" creationId="{0E39D4EB-7297-3185-BD3A-863A51A75488}"/>
          </ac:spMkLst>
        </pc:spChg>
        <pc:picChg chg="add mod">
          <ac:chgData name="creseta binns" userId="982466b8666414a6" providerId="LiveId" clId="{699BF487-8C31-40AC-B4EA-4A25EFFC3D2C}" dt="2024-04-08T19:38:34.498" v="3429" actId="1076"/>
          <ac:picMkLst>
            <pc:docMk/>
            <pc:sldMk cId="3992947375" sldId="272"/>
            <ac:picMk id="5" creationId="{08918837-FC91-B39D-0427-163F2DD056EA}"/>
          </ac:picMkLst>
        </pc:picChg>
      </pc:sldChg>
      <pc:sldChg chg="addSp delSp modSp new mod">
        <pc:chgData name="creseta binns" userId="982466b8666414a6" providerId="LiveId" clId="{699BF487-8C31-40AC-B4EA-4A25EFFC3D2C}" dt="2024-04-08T19:43:28.048" v="3656" actId="1076"/>
        <pc:sldMkLst>
          <pc:docMk/>
          <pc:sldMk cId="1707079200" sldId="273"/>
        </pc:sldMkLst>
        <pc:spChg chg="mod">
          <ac:chgData name="creseta binns" userId="982466b8666414a6" providerId="LiveId" clId="{699BF487-8C31-40AC-B4EA-4A25EFFC3D2C}" dt="2024-04-08T19:39:50.705" v="3471" actId="1076"/>
          <ac:spMkLst>
            <pc:docMk/>
            <pc:sldMk cId="1707079200" sldId="273"/>
            <ac:spMk id="2" creationId="{4B6CD594-C934-B1C7-C63E-05BE2938AC85}"/>
          </ac:spMkLst>
        </pc:spChg>
        <pc:spChg chg="del">
          <ac:chgData name="creseta binns" userId="982466b8666414a6" providerId="LiveId" clId="{699BF487-8C31-40AC-B4EA-4A25EFFC3D2C}" dt="2024-04-08T19:43:00.125" v="3652" actId="478"/>
          <ac:spMkLst>
            <pc:docMk/>
            <pc:sldMk cId="1707079200" sldId="273"/>
            <ac:spMk id="3" creationId="{E16D5E3D-CD7B-1786-6386-7F4E35959F94}"/>
          </ac:spMkLst>
        </pc:spChg>
        <pc:spChg chg="mod">
          <ac:chgData name="creseta binns" userId="982466b8666414a6" providerId="LiveId" clId="{699BF487-8C31-40AC-B4EA-4A25EFFC3D2C}" dt="2024-04-08T19:42:56.188" v="3651" actId="1076"/>
          <ac:spMkLst>
            <pc:docMk/>
            <pc:sldMk cId="1707079200" sldId="273"/>
            <ac:spMk id="4" creationId="{1F0381D8-7A7F-291E-F3FF-2A2BDF613B08}"/>
          </ac:spMkLst>
        </pc:spChg>
        <pc:picChg chg="add mod">
          <ac:chgData name="creseta binns" userId="982466b8666414a6" providerId="LiveId" clId="{699BF487-8C31-40AC-B4EA-4A25EFFC3D2C}" dt="2024-04-08T19:43:28.048" v="3656" actId="1076"/>
          <ac:picMkLst>
            <pc:docMk/>
            <pc:sldMk cId="1707079200" sldId="273"/>
            <ac:picMk id="5" creationId="{4175D52D-E2C8-F2DA-43E3-93E5301EE4EC}"/>
          </ac:picMkLst>
        </pc:picChg>
      </pc:sldChg>
      <pc:sldChg chg="addSp delSp modSp new mod">
        <pc:chgData name="creseta binns" userId="982466b8666414a6" providerId="LiveId" clId="{699BF487-8C31-40AC-B4EA-4A25EFFC3D2C}" dt="2024-04-08T19:46:26.246" v="3802"/>
        <pc:sldMkLst>
          <pc:docMk/>
          <pc:sldMk cId="3797633305" sldId="274"/>
        </pc:sldMkLst>
        <pc:spChg chg="mod">
          <ac:chgData name="creseta binns" userId="982466b8666414a6" providerId="LiveId" clId="{699BF487-8C31-40AC-B4EA-4A25EFFC3D2C}" dt="2024-04-08T19:44:47.459" v="3709" actId="1076"/>
          <ac:spMkLst>
            <pc:docMk/>
            <pc:sldMk cId="3797633305" sldId="274"/>
            <ac:spMk id="2" creationId="{9B47BF98-B7E0-DAC8-4548-C6DC5F0AB83C}"/>
          </ac:spMkLst>
        </pc:spChg>
        <pc:spChg chg="del">
          <ac:chgData name="creseta binns" userId="982466b8666414a6" providerId="LiveId" clId="{699BF487-8C31-40AC-B4EA-4A25EFFC3D2C}" dt="2024-04-08T19:46:12.075" v="3801" actId="478"/>
          <ac:spMkLst>
            <pc:docMk/>
            <pc:sldMk cId="3797633305" sldId="274"/>
            <ac:spMk id="3" creationId="{7BC165F0-F322-5910-3D14-2777F069FFB7}"/>
          </ac:spMkLst>
        </pc:spChg>
        <pc:spChg chg="mod">
          <ac:chgData name="creseta binns" userId="982466b8666414a6" providerId="LiveId" clId="{699BF487-8C31-40AC-B4EA-4A25EFFC3D2C}" dt="2024-04-08T19:46:08.732" v="3800" actId="14100"/>
          <ac:spMkLst>
            <pc:docMk/>
            <pc:sldMk cId="3797633305" sldId="274"/>
            <ac:spMk id="4" creationId="{6B2D449B-DACE-368E-66BD-2791F86B51D8}"/>
          </ac:spMkLst>
        </pc:spChg>
        <pc:picChg chg="add mod">
          <ac:chgData name="creseta binns" userId="982466b8666414a6" providerId="LiveId" clId="{699BF487-8C31-40AC-B4EA-4A25EFFC3D2C}" dt="2024-04-08T19:46:26.246" v="3802"/>
          <ac:picMkLst>
            <pc:docMk/>
            <pc:sldMk cId="3797633305" sldId="274"/>
            <ac:picMk id="5" creationId="{002D900E-DD37-3156-A2B5-3ECB15FA6C17}"/>
          </ac:picMkLst>
        </pc:picChg>
      </pc:sldChg>
      <pc:sldChg chg="modSp new mod">
        <pc:chgData name="creseta binns" userId="982466b8666414a6" providerId="LiveId" clId="{699BF487-8C31-40AC-B4EA-4A25EFFC3D2C}" dt="2024-04-08T20:36:51.481" v="4873" actId="122"/>
        <pc:sldMkLst>
          <pc:docMk/>
          <pc:sldMk cId="1301817674" sldId="275"/>
        </pc:sldMkLst>
        <pc:spChg chg="mod">
          <ac:chgData name="creseta binns" userId="982466b8666414a6" providerId="LiveId" clId="{699BF487-8C31-40AC-B4EA-4A25EFFC3D2C}" dt="2024-04-08T20:36:51.481" v="4873" actId="122"/>
          <ac:spMkLst>
            <pc:docMk/>
            <pc:sldMk cId="1301817674" sldId="275"/>
            <ac:spMk id="2" creationId="{97C9EE9E-5787-7854-6C57-B606BEA6941C}"/>
          </ac:spMkLst>
        </pc:spChg>
        <pc:spChg chg="mod">
          <ac:chgData name="creseta binns" userId="982466b8666414a6" providerId="LiveId" clId="{699BF487-8C31-40AC-B4EA-4A25EFFC3D2C}" dt="2024-04-08T19:52:06.444" v="4151" actId="20577"/>
          <ac:spMkLst>
            <pc:docMk/>
            <pc:sldMk cId="1301817674" sldId="275"/>
            <ac:spMk id="3" creationId="{87649516-DDEB-BFD0-1A95-46A336EF68E3}"/>
          </ac:spMkLst>
        </pc:spChg>
      </pc:sldChg>
      <pc:sldChg chg="addSp delSp modSp new mod chgLayout">
        <pc:chgData name="creseta binns" userId="982466b8666414a6" providerId="LiveId" clId="{699BF487-8C31-40AC-B4EA-4A25EFFC3D2C}" dt="2024-04-08T19:58:44.754" v="4208" actId="14100"/>
        <pc:sldMkLst>
          <pc:docMk/>
          <pc:sldMk cId="556043776" sldId="276"/>
        </pc:sldMkLst>
        <pc:spChg chg="mod ord">
          <ac:chgData name="creseta binns" userId="982466b8666414a6" providerId="LiveId" clId="{699BF487-8C31-40AC-B4EA-4A25EFFC3D2C}" dt="2024-04-08T19:58:33.848" v="4206" actId="1076"/>
          <ac:spMkLst>
            <pc:docMk/>
            <pc:sldMk cId="556043776" sldId="276"/>
            <ac:spMk id="2" creationId="{34A34ECD-5F13-60E2-BA72-83E9BDC20BFA}"/>
          </ac:spMkLst>
        </pc:spChg>
        <pc:spChg chg="del">
          <ac:chgData name="creseta binns" userId="982466b8666414a6" providerId="LiveId" clId="{699BF487-8C31-40AC-B4EA-4A25EFFC3D2C}" dt="2024-04-08T19:54:43.858" v="4182" actId="478"/>
          <ac:spMkLst>
            <pc:docMk/>
            <pc:sldMk cId="556043776" sldId="276"/>
            <ac:spMk id="3" creationId="{6D2DDAF7-4A5A-B64C-3A78-9DF1127B84DA}"/>
          </ac:spMkLst>
        </pc:spChg>
        <pc:spChg chg="del mod">
          <ac:chgData name="creseta binns" userId="982466b8666414a6" providerId="LiveId" clId="{699BF487-8C31-40AC-B4EA-4A25EFFC3D2C}" dt="2024-04-08T19:54:33.577" v="4179" actId="478"/>
          <ac:spMkLst>
            <pc:docMk/>
            <pc:sldMk cId="556043776" sldId="276"/>
            <ac:spMk id="4" creationId="{E5010B62-D162-4FD0-D05F-05B6F9C9DC26}"/>
          </ac:spMkLst>
        </pc:spChg>
        <pc:spChg chg="add del mod ord">
          <ac:chgData name="creseta binns" userId="982466b8666414a6" providerId="LiveId" clId="{699BF487-8C31-40AC-B4EA-4A25EFFC3D2C}" dt="2024-04-08T19:58:05.787" v="4201" actId="478"/>
          <ac:spMkLst>
            <pc:docMk/>
            <pc:sldMk cId="556043776" sldId="276"/>
            <ac:spMk id="8" creationId="{870FA358-F5D7-FFA0-0A8A-10985CC0987F}"/>
          </ac:spMkLst>
        </pc:spChg>
        <pc:spChg chg="add mod ord">
          <ac:chgData name="creseta binns" userId="982466b8666414a6" providerId="LiveId" clId="{699BF487-8C31-40AC-B4EA-4A25EFFC3D2C}" dt="2024-04-08T19:58:39.036" v="4207" actId="1076"/>
          <ac:spMkLst>
            <pc:docMk/>
            <pc:sldMk cId="556043776" sldId="276"/>
            <ac:spMk id="9" creationId="{9C38F8C2-E486-49C9-091D-6602F7CBF4E6}"/>
          </ac:spMkLst>
        </pc:spChg>
        <pc:picChg chg="add del mod">
          <ac:chgData name="creseta binns" userId="982466b8666414a6" providerId="LiveId" clId="{699BF487-8C31-40AC-B4EA-4A25EFFC3D2C}" dt="2024-04-08T19:55:08.669" v="4183" actId="478"/>
          <ac:picMkLst>
            <pc:docMk/>
            <pc:sldMk cId="556043776" sldId="276"/>
            <ac:picMk id="5" creationId="{1B9B87BC-D899-5B1C-7C2E-578B4EFA2961}"/>
          </ac:picMkLst>
        </pc:picChg>
        <pc:picChg chg="add del mod">
          <ac:chgData name="creseta binns" userId="982466b8666414a6" providerId="LiveId" clId="{699BF487-8C31-40AC-B4EA-4A25EFFC3D2C}" dt="2024-04-08T19:56:41.216" v="4199" actId="478"/>
          <ac:picMkLst>
            <pc:docMk/>
            <pc:sldMk cId="556043776" sldId="276"/>
            <ac:picMk id="6" creationId="{17664BB8-C71B-E486-C8E0-CC4E907B72B4}"/>
          </ac:picMkLst>
        </pc:picChg>
        <pc:picChg chg="add mod">
          <ac:chgData name="creseta binns" userId="982466b8666414a6" providerId="LiveId" clId="{699BF487-8C31-40AC-B4EA-4A25EFFC3D2C}" dt="2024-04-08T19:58:44.754" v="4208" actId="14100"/>
          <ac:picMkLst>
            <pc:docMk/>
            <pc:sldMk cId="556043776" sldId="276"/>
            <ac:picMk id="7" creationId="{D772BD0C-3C4B-5744-4ECF-CBBDA51A3BD8}"/>
          </ac:picMkLst>
        </pc:picChg>
      </pc:sldChg>
      <pc:sldChg chg="addSp delSp modSp new mod">
        <pc:chgData name="creseta binns" userId="982466b8666414a6" providerId="LiveId" clId="{699BF487-8C31-40AC-B4EA-4A25EFFC3D2C}" dt="2024-04-08T20:01:04.595" v="4237" actId="1076"/>
        <pc:sldMkLst>
          <pc:docMk/>
          <pc:sldMk cId="3659345174" sldId="277"/>
        </pc:sldMkLst>
        <pc:spChg chg="mod">
          <ac:chgData name="creseta binns" userId="982466b8666414a6" providerId="LiveId" clId="{699BF487-8C31-40AC-B4EA-4A25EFFC3D2C}" dt="2024-04-08T19:59:41.697" v="4230" actId="1076"/>
          <ac:spMkLst>
            <pc:docMk/>
            <pc:sldMk cId="3659345174" sldId="277"/>
            <ac:spMk id="2" creationId="{9B0FD55E-1925-E34A-48CC-A2311BA8FE45}"/>
          </ac:spMkLst>
        </pc:spChg>
        <pc:spChg chg="del">
          <ac:chgData name="creseta binns" userId="982466b8666414a6" providerId="LiveId" clId="{699BF487-8C31-40AC-B4EA-4A25EFFC3D2C}" dt="2024-04-08T20:00:36.255" v="4235" actId="478"/>
          <ac:spMkLst>
            <pc:docMk/>
            <pc:sldMk cId="3659345174" sldId="277"/>
            <ac:spMk id="3" creationId="{0470FD2D-24E4-739F-F479-4A5433B6EF96}"/>
          </ac:spMkLst>
        </pc:spChg>
        <pc:spChg chg="del mod">
          <ac:chgData name="creseta binns" userId="982466b8666414a6" providerId="LiveId" clId="{699BF487-8C31-40AC-B4EA-4A25EFFC3D2C}" dt="2024-04-08T20:00:27.584" v="4232" actId="478"/>
          <ac:spMkLst>
            <pc:docMk/>
            <pc:sldMk cId="3659345174" sldId="277"/>
            <ac:spMk id="4" creationId="{B5018849-B97A-C90E-DEF3-CDF947AEBD81}"/>
          </ac:spMkLst>
        </pc:spChg>
        <pc:picChg chg="add mod">
          <ac:chgData name="creseta binns" userId="982466b8666414a6" providerId="LiveId" clId="{699BF487-8C31-40AC-B4EA-4A25EFFC3D2C}" dt="2024-04-08T20:00:33.740" v="4234" actId="1076"/>
          <ac:picMkLst>
            <pc:docMk/>
            <pc:sldMk cId="3659345174" sldId="277"/>
            <ac:picMk id="5" creationId="{EF8F2B07-8FFE-0228-C241-DB24FC63BD03}"/>
          </ac:picMkLst>
        </pc:picChg>
        <pc:picChg chg="add mod">
          <ac:chgData name="creseta binns" userId="982466b8666414a6" providerId="LiveId" clId="{699BF487-8C31-40AC-B4EA-4A25EFFC3D2C}" dt="2024-04-08T20:01:04.595" v="4237" actId="1076"/>
          <ac:picMkLst>
            <pc:docMk/>
            <pc:sldMk cId="3659345174" sldId="277"/>
            <ac:picMk id="6" creationId="{B4168750-BE9F-BDC6-0509-F5C918BF2D82}"/>
          </ac:picMkLst>
        </pc:picChg>
      </pc:sldChg>
      <pc:sldChg chg="addSp delSp modSp new mod">
        <pc:chgData name="creseta binns" userId="982466b8666414a6" providerId="LiveId" clId="{699BF487-8C31-40AC-B4EA-4A25EFFC3D2C}" dt="2024-04-08T20:54:12.778" v="5009" actId="1076"/>
        <pc:sldMkLst>
          <pc:docMk/>
          <pc:sldMk cId="2821620942" sldId="278"/>
        </pc:sldMkLst>
        <pc:spChg chg="mod">
          <ac:chgData name="creseta binns" userId="982466b8666414a6" providerId="LiveId" clId="{699BF487-8C31-40AC-B4EA-4A25EFFC3D2C}" dt="2024-04-08T20:03:20.526" v="4250" actId="1076"/>
          <ac:spMkLst>
            <pc:docMk/>
            <pc:sldMk cId="2821620942" sldId="278"/>
            <ac:spMk id="2" creationId="{E75AC00F-8412-1EB7-26FC-E6909D19AD51}"/>
          </ac:spMkLst>
        </pc:spChg>
        <pc:spChg chg="del">
          <ac:chgData name="creseta binns" userId="982466b8666414a6" providerId="LiveId" clId="{699BF487-8C31-40AC-B4EA-4A25EFFC3D2C}" dt="2024-04-08T20:33:05.987" v="4852" actId="478"/>
          <ac:spMkLst>
            <pc:docMk/>
            <pc:sldMk cId="2821620942" sldId="278"/>
            <ac:spMk id="3" creationId="{61DE8D4E-F0B2-A943-0EFA-273AFC013227}"/>
          </ac:spMkLst>
        </pc:spChg>
        <pc:spChg chg="mod">
          <ac:chgData name="creseta binns" userId="982466b8666414a6" providerId="LiveId" clId="{699BF487-8C31-40AC-B4EA-4A25EFFC3D2C}" dt="2024-04-08T20:33:18.281" v="4856" actId="14100"/>
          <ac:spMkLst>
            <pc:docMk/>
            <pc:sldMk cId="2821620942" sldId="278"/>
            <ac:spMk id="4" creationId="{5C57FC83-538C-036F-0370-F96EE5CE2310}"/>
          </ac:spMkLst>
        </pc:spChg>
        <pc:picChg chg="add del mod">
          <ac:chgData name="creseta binns" userId="982466b8666414a6" providerId="LiveId" clId="{699BF487-8C31-40AC-B4EA-4A25EFFC3D2C}" dt="2024-04-08T20:41:59.005" v="4982" actId="478"/>
          <ac:picMkLst>
            <pc:docMk/>
            <pc:sldMk cId="2821620942" sldId="278"/>
            <ac:picMk id="6" creationId="{7FB81913-34A5-3CA0-E6E7-46A43D9589F9}"/>
          </ac:picMkLst>
        </pc:picChg>
        <pc:picChg chg="add del mod">
          <ac:chgData name="creseta binns" userId="982466b8666414a6" providerId="LiveId" clId="{699BF487-8C31-40AC-B4EA-4A25EFFC3D2C}" dt="2024-04-08T20:42:01.210" v="4983" actId="478"/>
          <ac:picMkLst>
            <pc:docMk/>
            <pc:sldMk cId="2821620942" sldId="278"/>
            <ac:picMk id="8" creationId="{4B827259-4AB9-EF77-19F7-6924F8BD0C70}"/>
          </ac:picMkLst>
        </pc:picChg>
        <pc:picChg chg="add mod">
          <ac:chgData name="creseta binns" userId="982466b8666414a6" providerId="LiveId" clId="{699BF487-8C31-40AC-B4EA-4A25EFFC3D2C}" dt="2024-04-08T20:47:38.617" v="4985" actId="1076"/>
          <ac:picMkLst>
            <pc:docMk/>
            <pc:sldMk cId="2821620942" sldId="278"/>
            <ac:picMk id="10" creationId="{B994DD67-79F2-60A1-2C06-34104BE31C0A}"/>
          </ac:picMkLst>
        </pc:picChg>
        <pc:picChg chg="add mod">
          <ac:chgData name="creseta binns" userId="982466b8666414a6" providerId="LiveId" clId="{699BF487-8C31-40AC-B4EA-4A25EFFC3D2C}" dt="2024-04-08T20:54:12.778" v="5009" actId="1076"/>
          <ac:picMkLst>
            <pc:docMk/>
            <pc:sldMk cId="2821620942" sldId="278"/>
            <ac:picMk id="12" creationId="{4069BF29-16BC-0085-A875-466A0AF11E42}"/>
          </ac:picMkLst>
        </pc:picChg>
      </pc:sldChg>
      <pc:sldChg chg="modSp new mod">
        <pc:chgData name="creseta binns" userId="982466b8666414a6" providerId="LiveId" clId="{699BF487-8C31-40AC-B4EA-4A25EFFC3D2C}" dt="2024-04-08T20:49:12.313" v="4987" actId="27636"/>
        <pc:sldMkLst>
          <pc:docMk/>
          <pc:sldMk cId="1424117091" sldId="279"/>
        </pc:sldMkLst>
        <pc:spChg chg="mod">
          <ac:chgData name="creseta binns" userId="982466b8666414a6" providerId="LiveId" clId="{699BF487-8C31-40AC-B4EA-4A25EFFC3D2C}" dt="2024-04-08T20:39:37.250" v="4978" actId="1076"/>
          <ac:spMkLst>
            <pc:docMk/>
            <pc:sldMk cId="1424117091" sldId="279"/>
            <ac:spMk id="2" creationId="{DF7A42A2-2BFC-111C-46C5-DB9E06B87482}"/>
          </ac:spMkLst>
        </pc:spChg>
        <pc:spChg chg="mod">
          <ac:chgData name="creseta binns" userId="982466b8666414a6" providerId="LiveId" clId="{699BF487-8C31-40AC-B4EA-4A25EFFC3D2C}" dt="2024-04-08T20:49:12.313" v="4987" actId="27636"/>
          <ac:spMkLst>
            <pc:docMk/>
            <pc:sldMk cId="1424117091" sldId="279"/>
            <ac:spMk id="3" creationId="{D297F56E-FE47-642F-29FD-94219F1ED6ED}"/>
          </ac:spMkLst>
        </pc:spChg>
      </pc:sldChg>
      <pc:sldChg chg="modSp new mod">
        <pc:chgData name="creseta binns" userId="982466b8666414a6" providerId="LiveId" clId="{699BF487-8C31-40AC-B4EA-4A25EFFC3D2C}" dt="2024-04-08T20:55:14.253" v="5016" actId="14100"/>
        <pc:sldMkLst>
          <pc:docMk/>
          <pc:sldMk cId="781723869" sldId="280"/>
        </pc:sldMkLst>
        <pc:spChg chg="mod">
          <ac:chgData name="creseta binns" userId="982466b8666414a6" providerId="LiveId" clId="{699BF487-8C31-40AC-B4EA-4A25EFFC3D2C}" dt="2024-04-08T20:54:59.343" v="5013" actId="14100"/>
          <ac:spMkLst>
            <pc:docMk/>
            <pc:sldMk cId="781723869" sldId="280"/>
            <ac:spMk id="2" creationId="{446A246A-5E60-C441-6C6E-D145A2BC29F6}"/>
          </ac:spMkLst>
        </pc:spChg>
        <pc:spChg chg="mod">
          <ac:chgData name="creseta binns" userId="982466b8666414a6" providerId="LiveId" clId="{699BF487-8C31-40AC-B4EA-4A25EFFC3D2C}" dt="2024-04-08T20:55:14.253" v="5016" actId="14100"/>
          <ac:spMkLst>
            <pc:docMk/>
            <pc:sldMk cId="781723869" sldId="280"/>
            <ac:spMk id="3" creationId="{D762E8CF-4644-5FB7-8091-E5E5A7B68B54}"/>
          </ac:spMkLst>
        </pc:spChg>
      </pc:sldChg>
      <pc:sldChg chg="modSp new mod">
        <pc:chgData name="creseta binns" userId="982466b8666414a6" providerId="LiveId" clId="{699BF487-8C31-40AC-B4EA-4A25EFFC3D2C}" dt="2024-04-08T20:56:44.117" v="5030"/>
        <pc:sldMkLst>
          <pc:docMk/>
          <pc:sldMk cId="1757108410" sldId="281"/>
        </pc:sldMkLst>
        <pc:spChg chg="mod">
          <ac:chgData name="creseta binns" userId="982466b8666414a6" providerId="LiveId" clId="{699BF487-8C31-40AC-B4EA-4A25EFFC3D2C}" dt="2024-04-08T20:55:53.170" v="5028" actId="20577"/>
          <ac:spMkLst>
            <pc:docMk/>
            <pc:sldMk cId="1757108410" sldId="281"/>
            <ac:spMk id="2" creationId="{C65DA32A-07C2-7016-DDF9-D9415F04217A}"/>
          </ac:spMkLst>
        </pc:spChg>
        <pc:spChg chg="mod">
          <ac:chgData name="creseta binns" userId="982466b8666414a6" providerId="LiveId" clId="{699BF487-8C31-40AC-B4EA-4A25EFFC3D2C}" dt="2024-04-08T20:56:44.117" v="5030"/>
          <ac:spMkLst>
            <pc:docMk/>
            <pc:sldMk cId="1757108410" sldId="281"/>
            <ac:spMk id="3" creationId="{0FF7ECE7-69B7-7885-FBFB-645486E1A8A4}"/>
          </ac:spMkLst>
        </pc:spChg>
      </pc:sldChg>
      <pc:sldChg chg="modSp new mod">
        <pc:chgData name="creseta binns" userId="982466b8666414a6" providerId="LiveId" clId="{699BF487-8C31-40AC-B4EA-4A25EFFC3D2C}" dt="2024-04-08T21:03:28.099" v="5290" actId="33524"/>
        <pc:sldMkLst>
          <pc:docMk/>
          <pc:sldMk cId="981685813" sldId="282"/>
        </pc:sldMkLst>
        <pc:spChg chg="mod">
          <ac:chgData name="creseta binns" userId="982466b8666414a6" providerId="LiveId" clId="{699BF487-8C31-40AC-B4EA-4A25EFFC3D2C}" dt="2024-04-08T20:57:52.448" v="5045" actId="20577"/>
          <ac:spMkLst>
            <pc:docMk/>
            <pc:sldMk cId="981685813" sldId="282"/>
            <ac:spMk id="2" creationId="{EC7BFAA7-D374-55FE-8C86-FEF5EBDDD723}"/>
          </ac:spMkLst>
        </pc:spChg>
        <pc:spChg chg="mod">
          <ac:chgData name="creseta binns" userId="982466b8666414a6" providerId="LiveId" clId="{699BF487-8C31-40AC-B4EA-4A25EFFC3D2C}" dt="2024-04-08T21:03:28.099" v="5290" actId="33524"/>
          <ac:spMkLst>
            <pc:docMk/>
            <pc:sldMk cId="981685813" sldId="282"/>
            <ac:spMk id="3" creationId="{2EC5C6F3-AF48-A572-B792-8FFA4933BF8B}"/>
          </ac:spMkLst>
        </pc:spChg>
      </pc:sldChg>
      <pc:sldChg chg="modSp new mod">
        <pc:chgData name="creseta binns" userId="982466b8666414a6" providerId="LiveId" clId="{699BF487-8C31-40AC-B4EA-4A25EFFC3D2C}" dt="2024-04-08T21:08:18.880" v="5592" actId="20577"/>
        <pc:sldMkLst>
          <pc:docMk/>
          <pc:sldMk cId="3367847214" sldId="283"/>
        </pc:sldMkLst>
        <pc:spChg chg="mod">
          <ac:chgData name="creseta binns" userId="982466b8666414a6" providerId="LiveId" clId="{699BF487-8C31-40AC-B4EA-4A25EFFC3D2C}" dt="2024-04-08T21:04:16.782" v="5307" actId="14100"/>
          <ac:spMkLst>
            <pc:docMk/>
            <pc:sldMk cId="3367847214" sldId="283"/>
            <ac:spMk id="2" creationId="{59349D6B-9AA4-FCBC-E494-E6842ADBAF68}"/>
          </ac:spMkLst>
        </pc:spChg>
        <pc:spChg chg="mod">
          <ac:chgData name="creseta binns" userId="982466b8666414a6" providerId="LiveId" clId="{699BF487-8C31-40AC-B4EA-4A25EFFC3D2C}" dt="2024-04-08T21:08:18.880" v="5592" actId="20577"/>
          <ac:spMkLst>
            <pc:docMk/>
            <pc:sldMk cId="3367847214" sldId="283"/>
            <ac:spMk id="3" creationId="{FC546237-CDB8-D599-12D9-9B4E518C576D}"/>
          </ac:spMkLst>
        </pc:spChg>
      </pc:sldChg>
      <pc:sldChg chg="modSp new mod">
        <pc:chgData name="creseta binns" userId="982466b8666414a6" providerId="LiveId" clId="{699BF487-8C31-40AC-B4EA-4A25EFFC3D2C}" dt="2024-04-08T21:13:44.564" v="5873" actId="33524"/>
        <pc:sldMkLst>
          <pc:docMk/>
          <pc:sldMk cId="3940134974" sldId="284"/>
        </pc:sldMkLst>
        <pc:spChg chg="mod">
          <ac:chgData name="creseta binns" userId="982466b8666414a6" providerId="LiveId" clId="{699BF487-8C31-40AC-B4EA-4A25EFFC3D2C}" dt="2024-04-08T21:09:06.731" v="5604" actId="20577"/>
          <ac:spMkLst>
            <pc:docMk/>
            <pc:sldMk cId="3940134974" sldId="284"/>
            <ac:spMk id="2" creationId="{858A8B6A-1B4F-CFB2-F281-FB7111AC2708}"/>
          </ac:spMkLst>
        </pc:spChg>
        <pc:spChg chg="mod">
          <ac:chgData name="creseta binns" userId="982466b8666414a6" providerId="LiveId" clId="{699BF487-8C31-40AC-B4EA-4A25EFFC3D2C}" dt="2024-04-08T21:13:44.564" v="5873" actId="33524"/>
          <ac:spMkLst>
            <pc:docMk/>
            <pc:sldMk cId="3940134974" sldId="284"/>
            <ac:spMk id="3" creationId="{7E2AD1AF-DC5C-392B-9BB4-7E35A138BCD6}"/>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4/8/2024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4/8/2024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F0C4-7E90-D765-BF39-79EFA23FD91B}"/>
              </a:ext>
            </a:extLst>
          </p:cNvPr>
          <p:cNvSpPr>
            <a:spLocks noGrp="1"/>
          </p:cNvSpPr>
          <p:nvPr>
            <p:ph type="ctrTitle"/>
          </p:nvPr>
        </p:nvSpPr>
        <p:spPr/>
        <p:txBody>
          <a:bodyPr/>
          <a:lstStyle/>
          <a:p>
            <a:pPr algn="ctr"/>
            <a:r>
              <a:rPr lang="en-US" dirty="0"/>
              <a:t>CEIS110 Programming with </a:t>
            </a:r>
            <a:r>
              <a:rPr lang="en-US" dirty="0" err="1"/>
              <a:t>dAta</a:t>
            </a:r>
            <a:endParaRPr lang="en-US" dirty="0"/>
          </a:p>
        </p:txBody>
      </p:sp>
      <p:sp>
        <p:nvSpPr>
          <p:cNvPr id="3" name="Subtitle 2">
            <a:extLst>
              <a:ext uri="{FF2B5EF4-FFF2-40B4-BE49-F238E27FC236}">
                <a16:creationId xmlns:a16="http://schemas.microsoft.com/office/drawing/2014/main" id="{30DBC0F7-B291-C166-1DC3-878B465D9B70}"/>
              </a:ext>
            </a:extLst>
          </p:cNvPr>
          <p:cNvSpPr>
            <a:spLocks noGrp="1"/>
          </p:cNvSpPr>
          <p:nvPr>
            <p:ph type="subTitle" idx="1"/>
          </p:nvPr>
        </p:nvSpPr>
        <p:spPr/>
        <p:txBody>
          <a:bodyPr>
            <a:normAutofit/>
          </a:bodyPr>
          <a:lstStyle/>
          <a:p>
            <a:r>
              <a:rPr lang="en-US" sz="2800" dirty="0"/>
              <a:t>Creseta binns</a:t>
            </a:r>
          </a:p>
        </p:txBody>
      </p:sp>
    </p:spTree>
    <p:extLst>
      <p:ext uri="{BB962C8B-B14F-4D97-AF65-F5344CB8AC3E}">
        <p14:creationId xmlns:p14="http://schemas.microsoft.com/office/powerpoint/2010/main" val="2780408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7B7D-8C72-F8A7-963A-5139801A333C}"/>
              </a:ext>
            </a:extLst>
          </p:cNvPr>
          <p:cNvSpPr>
            <a:spLocks noGrp="1"/>
          </p:cNvSpPr>
          <p:nvPr>
            <p:ph type="title"/>
          </p:nvPr>
        </p:nvSpPr>
        <p:spPr>
          <a:xfrm>
            <a:off x="906956" y="420810"/>
            <a:ext cx="4875211" cy="1478570"/>
          </a:xfrm>
        </p:spPr>
        <p:txBody>
          <a:bodyPr/>
          <a:lstStyle/>
          <a:p>
            <a:r>
              <a:rPr lang="en-US" dirty="0"/>
              <a:t>BuildWeatherDb.py Code (Screenshot)</a:t>
            </a:r>
          </a:p>
        </p:txBody>
      </p:sp>
      <p:sp>
        <p:nvSpPr>
          <p:cNvPr id="3" name="Content Placeholder 2">
            <a:extLst>
              <a:ext uri="{FF2B5EF4-FFF2-40B4-BE49-F238E27FC236}">
                <a16:creationId xmlns:a16="http://schemas.microsoft.com/office/drawing/2014/main" id="{05C49BE7-A3AA-F327-5A46-CE9E26E15B35}"/>
              </a:ext>
            </a:extLst>
          </p:cNvPr>
          <p:cNvSpPr>
            <a:spLocks noGrp="1"/>
          </p:cNvSpPr>
          <p:nvPr>
            <p:ph sz="half" idx="1"/>
          </p:nvPr>
        </p:nvSpPr>
        <p:spPr>
          <a:xfrm>
            <a:off x="516925" y="2025345"/>
            <a:ext cx="5265242" cy="3989996"/>
          </a:xfrm>
        </p:spPr>
        <p:txBody>
          <a:bodyPr>
            <a:normAutofit fontScale="92500"/>
          </a:bodyPr>
          <a:lstStyle/>
          <a:p>
            <a:pPr marL="0" indent="0">
              <a:buNone/>
            </a:pPr>
            <a:r>
              <a:rPr lang="en-US" dirty="0"/>
              <a:t>Screenshot of code in Spyder</a:t>
            </a:r>
          </a:p>
          <a:p>
            <a:pPr marL="0" indent="0">
              <a:buNone/>
            </a:pPr>
            <a:r>
              <a:rPr lang="en-US" dirty="0"/>
              <a:t>The code will create a table named Observations with fields: timestamp, windspeed, temperature, </a:t>
            </a:r>
            <a:r>
              <a:rPr lang="en-US" dirty="0" err="1"/>
              <a:t>relativeHumidity</a:t>
            </a:r>
            <a:r>
              <a:rPr lang="en-US" dirty="0"/>
              <a:t>, </a:t>
            </a:r>
            <a:r>
              <a:rPr lang="en-US" dirty="0" err="1"/>
              <a:t>windDirection</a:t>
            </a:r>
            <a:r>
              <a:rPr lang="en-US" dirty="0"/>
              <a:t>, </a:t>
            </a:r>
            <a:r>
              <a:rPr lang="en-US" dirty="0" err="1"/>
              <a:t>barometricPressure</a:t>
            </a:r>
            <a:r>
              <a:rPr lang="en-US" dirty="0"/>
              <a:t>, visibility, and </a:t>
            </a:r>
            <a:r>
              <a:rPr lang="en-US" dirty="0" err="1"/>
              <a:t>textDescription</a:t>
            </a:r>
            <a:r>
              <a:rPr lang="en-US" dirty="0"/>
              <a:t>.</a:t>
            </a:r>
          </a:p>
          <a:p>
            <a:pPr marL="0" indent="0">
              <a:buNone/>
            </a:pPr>
            <a:r>
              <a:rPr lang="en-US" dirty="0"/>
              <a:t>The database will be named </a:t>
            </a:r>
            <a:r>
              <a:rPr lang="en-US" dirty="0" err="1"/>
              <a:t>weather.db</a:t>
            </a:r>
            <a:r>
              <a:rPr lang="en-US" dirty="0"/>
              <a:t> and stored in the same directory as the python code.</a:t>
            </a:r>
          </a:p>
        </p:txBody>
      </p:sp>
      <p:pic>
        <p:nvPicPr>
          <p:cNvPr id="5" name="Picture 4">
            <a:extLst>
              <a:ext uri="{FF2B5EF4-FFF2-40B4-BE49-F238E27FC236}">
                <a16:creationId xmlns:a16="http://schemas.microsoft.com/office/drawing/2014/main" id="{9E4714D5-59F9-C3DD-3440-73BA7AC9C66C}"/>
              </a:ext>
            </a:extLst>
          </p:cNvPr>
          <p:cNvPicPr>
            <a:picLocks noChangeAspect="1"/>
          </p:cNvPicPr>
          <p:nvPr/>
        </p:nvPicPr>
        <p:blipFill>
          <a:blip r:embed="rId2"/>
          <a:stretch>
            <a:fillRect/>
          </a:stretch>
        </p:blipFill>
        <p:spPr>
          <a:xfrm>
            <a:off x="5782167" y="806171"/>
            <a:ext cx="5953337" cy="5209170"/>
          </a:xfrm>
          <a:prstGeom prst="rect">
            <a:avLst/>
          </a:prstGeom>
        </p:spPr>
      </p:pic>
    </p:spTree>
    <p:extLst>
      <p:ext uri="{BB962C8B-B14F-4D97-AF65-F5344CB8AC3E}">
        <p14:creationId xmlns:p14="http://schemas.microsoft.com/office/powerpoint/2010/main" val="185344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F95E-CFCB-522D-8D10-B974CA06531C}"/>
              </a:ext>
            </a:extLst>
          </p:cNvPr>
          <p:cNvSpPr>
            <a:spLocks noGrp="1"/>
          </p:cNvSpPr>
          <p:nvPr>
            <p:ph type="title"/>
          </p:nvPr>
        </p:nvSpPr>
        <p:spPr>
          <a:xfrm>
            <a:off x="1141410" y="327515"/>
            <a:ext cx="3447520" cy="1331952"/>
          </a:xfrm>
        </p:spPr>
        <p:txBody>
          <a:bodyPr/>
          <a:lstStyle/>
          <a:p>
            <a:r>
              <a:rPr lang="en-US" dirty="0" err="1"/>
              <a:t>Weather.db</a:t>
            </a:r>
            <a:r>
              <a:rPr lang="en-US" dirty="0"/>
              <a:t> file (screenshot)</a:t>
            </a:r>
          </a:p>
        </p:txBody>
      </p:sp>
      <p:sp>
        <p:nvSpPr>
          <p:cNvPr id="3" name="Content Placeholder 2">
            <a:extLst>
              <a:ext uri="{FF2B5EF4-FFF2-40B4-BE49-F238E27FC236}">
                <a16:creationId xmlns:a16="http://schemas.microsoft.com/office/drawing/2014/main" id="{F12A15B5-C2FF-D614-4B03-79E025C39C57}"/>
              </a:ext>
            </a:extLst>
          </p:cNvPr>
          <p:cNvSpPr>
            <a:spLocks noGrp="1"/>
          </p:cNvSpPr>
          <p:nvPr>
            <p:ph sz="half" idx="1"/>
          </p:nvPr>
        </p:nvSpPr>
        <p:spPr>
          <a:xfrm>
            <a:off x="616477" y="1658143"/>
            <a:ext cx="4361924" cy="1897857"/>
          </a:xfrm>
        </p:spPr>
        <p:txBody>
          <a:bodyPr/>
          <a:lstStyle/>
          <a:p>
            <a:pPr marL="0" indent="0">
              <a:buNone/>
            </a:pPr>
            <a:r>
              <a:rPr lang="en-US" dirty="0"/>
              <a:t>Screenshot of Windows Explorer showing database file </a:t>
            </a:r>
            <a:r>
              <a:rPr lang="en-US" dirty="0" err="1"/>
              <a:t>Weather.db</a:t>
            </a:r>
            <a:r>
              <a:rPr lang="en-US" dirty="0"/>
              <a:t> was created. </a:t>
            </a:r>
          </a:p>
        </p:txBody>
      </p:sp>
      <p:pic>
        <p:nvPicPr>
          <p:cNvPr id="5" name="Picture 4">
            <a:extLst>
              <a:ext uri="{FF2B5EF4-FFF2-40B4-BE49-F238E27FC236}">
                <a16:creationId xmlns:a16="http://schemas.microsoft.com/office/drawing/2014/main" id="{571FFB47-B7F7-F06E-140A-99B1A1C8C94F}"/>
              </a:ext>
            </a:extLst>
          </p:cNvPr>
          <p:cNvPicPr>
            <a:picLocks noChangeAspect="1"/>
          </p:cNvPicPr>
          <p:nvPr/>
        </p:nvPicPr>
        <p:blipFill>
          <a:blip r:embed="rId2"/>
          <a:stretch>
            <a:fillRect/>
          </a:stretch>
        </p:blipFill>
        <p:spPr>
          <a:xfrm>
            <a:off x="5130800" y="1874743"/>
            <a:ext cx="6736808" cy="4176902"/>
          </a:xfrm>
          <a:prstGeom prst="rect">
            <a:avLst/>
          </a:prstGeom>
        </p:spPr>
      </p:pic>
    </p:spTree>
    <p:extLst>
      <p:ext uri="{BB962C8B-B14F-4D97-AF65-F5344CB8AC3E}">
        <p14:creationId xmlns:p14="http://schemas.microsoft.com/office/powerpoint/2010/main" val="399011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159B-F0C6-A5B9-A219-AE42F18CEF09}"/>
              </a:ext>
            </a:extLst>
          </p:cNvPr>
          <p:cNvSpPr>
            <a:spLocks noGrp="1"/>
          </p:cNvSpPr>
          <p:nvPr>
            <p:ph type="title"/>
          </p:nvPr>
        </p:nvSpPr>
        <p:spPr/>
        <p:txBody>
          <a:bodyPr/>
          <a:lstStyle/>
          <a:p>
            <a:pPr algn="ctr"/>
            <a:r>
              <a:rPr lang="en-US" dirty="0"/>
              <a:t>Querying the database</a:t>
            </a:r>
          </a:p>
        </p:txBody>
      </p:sp>
      <p:sp>
        <p:nvSpPr>
          <p:cNvPr id="3" name="Content Placeholder 2">
            <a:extLst>
              <a:ext uri="{FF2B5EF4-FFF2-40B4-BE49-F238E27FC236}">
                <a16:creationId xmlns:a16="http://schemas.microsoft.com/office/drawing/2014/main" id="{D1425222-BB40-A02B-CD4B-8C72B211ABF8}"/>
              </a:ext>
            </a:extLst>
          </p:cNvPr>
          <p:cNvSpPr>
            <a:spLocks noGrp="1"/>
          </p:cNvSpPr>
          <p:nvPr>
            <p:ph idx="1"/>
          </p:nvPr>
        </p:nvSpPr>
        <p:spPr/>
        <p:txBody>
          <a:bodyPr/>
          <a:lstStyle/>
          <a:p>
            <a:r>
              <a:rPr lang="en-US" dirty="0"/>
              <a:t>Structured Query Language (SQL) is a programming language used for working with relational databases.</a:t>
            </a:r>
          </a:p>
          <a:p>
            <a:r>
              <a:rPr lang="en-US" dirty="0"/>
              <a:t>SQL was used to query the database and view the results.</a:t>
            </a:r>
          </a:p>
        </p:txBody>
      </p:sp>
    </p:spTree>
    <p:extLst>
      <p:ext uri="{BB962C8B-B14F-4D97-AF65-F5344CB8AC3E}">
        <p14:creationId xmlns:p14="http://schemas.microsoft.com/office/powerpoint/2010/main" val="390969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BCDE-1939-A485-917E-EC826E45CCDC}"/>
              </a:ext>
            </a:extLst>
          </p:cNvPr>
          <p:cNvSpPr>
            <a:spLocks noGrp="1"/>
          </p:cNvSpPr>
          <p:nvPr>
            <p:ph type="title"/>
          </p:nvPr>
        </p:nvSpPr>
        <p:spPr>
          <a:xfrm>
            <a:off x="584827" y="246857"/>
            <a:ext cx="4226453" cy="1639886"/>
          </a:xfrm>
        </p:spPr>
        <p:txBody>
          <a:bodyPr/>
          <a:lstStyle/>
          <a:p>
            <a:r>
              <a:rPr lang="en-US"/>
              <a:t>Query to retrieve all columns and all rows (Screenshot)</a:t>
            </a:r>
            <a:endParaRPr lang="en-US" dirty="0"/>
          </a:p>
        </p:txBody>
      </p:sp>
      <p:sp>
        <p:nvSpPr>
          <p:cNvPr id="4" name="Text Placeholder 3">
            <a:extLst>
              <a:ext uri="{FF2B5EF4-FFF2-40B4-BE49-F238E27FC236}">
                <a16:creationId xmlns:a16="http://schemas.microsoft.com/office/drawing/2014/main" id="{C6A0E1A2-9E3B-3E18-2E55-736E75634E47}"/>
              </a:ext>
            </a:extLst>
          </p:cNvPr>
          <p:cNvSpPr>
            <a:spLocks noGrp="1"/>
          </p:cNvSpPr>
          <p:nvPr>
            <p:ph type="body" sz="half" idx="2"/>
          </p:nvPr>
        </p:nvSpPr>
        <p:spPr>
          <a:xfrm>
            <a:off x="413277" y="2097086"/>
            <a:ext cx="4398004" cy="3541714"/>
          </a:xfrm>
        </p:spPr>
        <p:txBody>
          <a:bodyPr>
            <a:normAutofit/>
          </a:bodyPr>
          <a:lstStyle/>
          <a:p>
            <a:r>
              <a:rPr lang="en-US" sz="1800"/>
              <a:t>The SQL command “select * from observations” was executed to retrieve all rows and columns from the observations table.</a:t>
            </a:r>
            <a:endParaRPr lang="en-US" sz="1800" dirty="0"/>
          </a:p>
        </p:txBody>
      </p:sp>
      <p:pic>
        <p:nvPicPr>
          <p:cNvPr id="5" name="Picture 4">
            <a:extLst>
              <a:ext uri="{FF2B5EF4-FFF2-40B4-BE49-F238E27FC236}">
                <a16:creationId xmlns:a16="http://schemas.microsoft.com/office/drawing/2014/main" id="{DA2248FD-0126-01BF-6118-646B95628E99}"/>
              </a:ext>
            </a:extLst>
          </p:cNvPr>
          <p:cNvPicPr>
            <a:picLocks noChangeAspect="1"/>
          </p:cNvPicPr>
          <p:nvPr/>
        </p:nvPicPr>
        <p:blipFill>
          <a:blip r:embed="rId2"/>
          <a:stretch>
            <a:fillRect/>
          </a:stretch>
        </p:blipFill>
        <p:spPr>
          <a:xfrm>
            <a:off x="4868605" y="1158847"/>
            <a:ext cx="6910118" cy="4124587"/>
          </a:xfrm>
          <a:prstGeom prst="rect">
            <a:avLst/>
          </a:prstGeom>
        </p:spPr>
      </p:pic>
    </p:spTree>
    <p:extLst>
      <p:ext uri="{BB962C8B-B14F-4D97-AF65-F5344CB8AC3E}">
        <p14:creationId xmlns:p14="http://schemas.microsoft.com/office/powerpoint/2010/main" val="1257435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6735D-AAC6-0F78-D9C8-2E5148735B7F}"/>
              </a:ext>
            </a:extLst>
          </p:cNvPr>
          <p:cNvSpPr>
            <a:spLocks noGrp="1"/>
          </p:cNvSpPr>
          <p:nvPr>
            <p:ph type="title"/>
          </p:nvPr>
        </p:nvSpPr>
        <p:spPr>
          <a:xfrm>
            <a:off x="599547" y="416190"/>
            <a:ext cx="3666690" cy="2002629"/>
          </a:xfrm>
        </p:spPr>
        <p:txBody>
          <a:bodyPr>
            <a:normAutofit fontScale="90000"/>
          </a:bodyPr>
          <a:lstStyle/>
          <a:p>
            <a:r>
              <a:rPr lang="en-US" dirty="0"/>
              <a:t>Query to retrieve the lowest and highest temperatures (screenshot)</a:t>
            </a:r>
          </a:p>
        </p:txBody>
      </p:sp>
      <p:sp>
        <p:nvSpPr>
          <p:cNvPr id="4" name="Text Placeholder 3">
            <a:extLst>
              <a:ext uri="{FF2B5EF4-FFF2-40B4-BE49-F238E27FC236}">
                <a16:creationId xmlns:a16="http://schemas.microsoft.com/office/drawing/2014/main" id="{6A438CF1-7F6F-BA3C-E2C9-E45FF70095F2}"/>
              </a:ext>
            </a:extLst>
          </p:cNvPr>
          <p:cNvSpPr>
            <a:spLocks noGrp="1"/>
          </p:cNvSpPr>
          <p:nvPr>
            <p:ph type="body" sz="half" idx="2"/>
          </p:nvPr>
        </p:nvSpPr>
        <p:spPr>
          <a:xfrm>
            <a:off x="599548" y="2418819"/>
            <a:ext cx="3515252" cy="1204914"/>
          </a:xfrm>
        </p:spPr>
        <p:txBody>
          <a:bodyPr>
            <a:normAutofit/>
          </a:bodyPr>
          <a:lstStyle/>
          <a:p>
            <a:r>
              <a:rPr lang="en-US" sz="1800" dirty="0"/>
              <a:t>The min and max temperature were retrieved. These temperatures are captured based on the Celsius scale.</a:t>
            </a:r>
          </a:p>
        </p:txBody>
      </p:sp>
      <p:pic>
        <p:nvPicPr>
          <p:cNvPr id="5" name="Picture 4">
            <a:extLst>
              <a:ext uri="{FF2B5EF4-FFF2-40B4-BE49-F238E27FC236}">
                <a16:creationId xmlns:a16="http://schemas.microsoft.com/office/drawing/2014/main" id="{3DA31D2C-6F86-427D-F160-8399CCB9D569}"/>
              </a:ext>
            </a:extLst>
          </p:cNvPr>
          <p:cNvPicPr>
            <a:picLocks noChangeAspect="1"/>
          </p:cNvPicPr>
          <p:nvPr/>
        </p:nvPicPr>
        <p:blipFill>
          <a:blip r:embed="rId2"/>
          <a:stretch>
            <a:fillRect/>
          </a:stretch>
        </p:blipFill>
        <p:spPr>
          <a:xfrm>
            <a:off x="4151647" y="1191495"/>
            <a:ext cx="7548235" cy="4108784"/>
          </a:xfrm>
          <a:prstGeom prst="rect">
            <a:avLst/>
          </a:prstGeom>
        </p:spPr>
      </p:pic>
    </p:spTree>
    <p:extLst>
      <p:ext uri="{BB962C8B-B14F-4D97-AF65-F5344CB8AC3E}">
        <p14:creationId xmlns:p14="http://schemas.microsoft.com/office/powerpoint/2010/main" val="395923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B333C-E908-5A24-DACB-518D9B491E9B}"/>
              </a:ext>
            </a:extLst>
          </p:cNvPr>
          <p:cNvSpPr>
            <a:spLocks noGrp="1"/>
          </p:cNvSpPr>
          <p:nvPr>
            <p:ph type="title"/>
          </p:nvPr>
        </p:nvSpPr>
        <p:spPr>
          <a:xfrm>
            <a:off x="732537" y="969171"/>
            <a:ext cx="3498321" cy="1639886"/>
          </a:xfrm>
        </p:spPr>
        <p:txBody>
          <a:bodyPr>
            <a:normAutofit fontScale="90000"/>
          </a:bodyPr>
          <a:lstStyle/>
          <a:p>
            <a:r>
              <a:rPr lang="en-US" dirty="0"/>
              <a:t>Query to retrieve the data when the weather is clear (screenshot)</a:t>
            </a:r>
          </a:p>
        </p:txBody>
      </p:sp>
      <p:sp>
        <p:nvSpPr>
          <p:cNvPr id="4" name="Text Placeholder 3">
            <a:extLst>
              <a:ext uri="{FF2B5EF4-FFF2-40B4-BE49-F238E27FC236}">
                <a16:creationId xmlns:a16="http://schemas.microsoft.com/office/drawing/2014/main" id="{369C0705-B206-9B12-7EAD-FB7206448865}"/>
              </a:ext>
            </a:extLst>
          </p:cNvPr>
          <p:cNvSpPr>
            <a:spLocks noGrp="1"/>
          </p:cNvSpPr>
          <p:nvPr>
            <p:ph type="body" sz="half" idx="2"/>
          </p:nvPr>
        </p:nvSpPr>
        <p:spPr>
          <a:xfrm>
            <a:off x="572878" y="2609057"/>
            <a:ext cx="3666690" cy="1639886"/>
          </a:xfrm>
        </p:spPr>
        <p:txBody>
          <a:bodyPr>
            <a:normAutofit/>
          </a:bodyPr>
          <a:lstStyle/>
          <a:p>
            <a:r>
              <a:rPr lang="en-US" sz="1800" dirty="0"/>
              <a:t>Another query was performed to retrieve the temperature, windspeed, and </a:t>
            </a:r>
            <a:r>
              <a:rPr lang="en-US" sz="1800" dirty="0" err="1"/>
              <a:t>textdescription</a:t>
            </a:r>
            <a:r>
              <a:rPr lang="en-US" sz="1800" dirty="0"/>
              <a:t> when the weather is clear.</a:t>
            </a:r>
          </a:p>
        </p:txBody>
      </p:sp>
      <p:pic>
        <p:nvPicPr>
          <p:cNvPr id="5" name="Picture 4">
            <a:extLst>
              <a:ext uri="{FF2B5EF4-FFF2-40B4-BE49-F238E27FC236}">
                <a16:creationId xmlns:a16="http://schemas.microsoft.com/office/drawing/2014/main" id="{91BBF0D4-D496-E456-DA38-CC8734874AA2}"/>
              </a:ext>
            </a:extLst>
          </p:cNvPr>
          <p:cNvPicPr>
            <a:picLocks noChangeAspect="1"/>
          </p:cNvPicPr>
          <p:nvPr/>
        </p:nvPicPr>
        <p:blipFill>
          <a:blip r:embed="rId2"/>
          <a:stretch>
            <a:fillRect/>
          </a:stretch>
        </p:blipFill>
        <p:spPr>
          <a:xfrm>
            <a:off x="4370470" y="1218739"/>
            <a:ext cx="7088993" cy="3928995"/>
          </a:xfrm>
          <a:prstGeom prst="rect">
            <a:avLst/>
          </a:prstGeom>
        </p:spPr>
      </p:pic>
    </p:spTree>
    <p:extLst>
      <p:ext uri="{BB962C8B-B14F-4D97-AF65-F5344CB8AC3E}">
        <p14:creationId xmlns:p14="http://schemas.microsoft.com/office/powerpoint/2010/main" val="384910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A5BC-6ACC-CC49-A8B2-3A775EB64048}"/>
              </a:ext>
            </a:extLst>
          </p:cNvPr>
          <p:cNvSpPr>
            <a:spLocks noGrp="1"/>
          </p:cNvSpPr>
          <p:nvPr>
            <p:ph type="title"/>
          </p:nvPr>
        </p:nvSpPr>
        <p:spPr/>
        <p:txBody>
          <a:bodyPr/>
          <a:lstStyle/>
          <a:p>
            <a:pPr algn="ctr"/>
            <a:r>
              <a:rPr lang="en-US" dirty="0"/>
              <a:t>Data cleansing</a:t>
            </a:r>
          </a:p>
        </p:txBody>
      </p:sp>
      <p:sp>
        <p:nvSpPr>
          <p:cNvPr id="3" name="Content Placeholder 2">
            <a:extLst>
              <a:ext uri="{FF2B5EF4-FFF2-40B4-BE49-F238E27FC236}">
                <a16:creationId xmlns:a16="http://schemas.microsoft.com/office/drawing/2014/main" id="{6C2F2C2D-EB46-EC7E-81C9-0F0B1FCEA95F}"/>
              </a:ext>
            </a:extLst>
          </p:cNvPr>
          <p:cNvSpPr>
            <a:spLocks noGrp="1"/>
          </p:cNvSpPr>
          <p:nvPr>
            <p:ph idx="1"/>
          </p:nvPr>
        </p:nvSpPr>
        <p:spPr/>
        <p:txBody>
          <a:bodyPr/>
          <a:lstStyle/>
          <a:p>
            <a:pPr marL="0" indent="0">
              <a:buNone/>
            </a:pPr>
            <a:r>
              <a:rPr lang="en-US" dirty="0"/>
              <a:t>Data output from machines may have errors or extraneous data. When cleansing the data, programs can automatically put it in the format needed to be read by other programs.</a:t>
            </a:r>
          </a:p>
          <a:p>
            <a:pPr marL="0" indent="0">
              <a:buNone/>
            </a:pPr>
            <a:r>
              <a:rPr lang="en-US" dirty="0"/>
              <a:t>A python program is reading in the data output by the python program and saving it in a csv file so that it can be read by Excel.</a:t>
            </a:r>
          </a:p>
          <a:p>
            <a:pPr marL="0" indent="0">
              <a:buNone/>
            </a:pPr>
            <a:r>
              <a:rPr lang="en-US" dirty="0"/>
              <a:t>Often data must be cleansed of spurious or missing values in a dataset. The data must be complete, valid, and standardized.</a:t>
            </a:r>
          </a:p>
        </p:txBody>
      </p:sp>
    </p:spTree>
    <p:extLst>
      <p:ext uri="{BB962C8B-B14F-4D97-AF65-F5344CB8AC3E}">
        <p14:creationId xmlns:p14="http://schemas.microsoft.com/office/powerpoint/2010/main" val="162700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DDE7-5298-C4C8-9025-012FA0E21B6F}"/>
              </a:ext>
            </a:extLst>
          </p:cNvPr>
          <p:cNvSpPr>
            <a:spLocks noGrp="1"/>
          </p:cNvSpPr>
          <p:nvPr>
            <p:ph type="title"/>
          </p:nvPr>
        </p:nvSpPr>
        <p:spPr>
          <a:xfrm>
            <a:off x="711945" y="609600"/>
            <a:ext cx="3396720" cy="1639886"/>
          </a:xfrm>
        </p:spPr>
        <p:txBody>
          <a:bodyPr>
            <a:normAutofit fontScale="90000"/>
          </a:bodyPr>
          <a:lstStyle/>
          <a:p>
            <a:r>
              <a:rPr lang="en-US" dirty="0"/>
              <a:t>Extracting temperature and humidity using python code</a:t>
            </a:r>
          </a:p>
        </p:txBody>
      </p:sp>
      <p:sp>
        <p:nvSpPr>
          <p:cNvPr id="4" name="Text Placeholder 3">
            <a:extLst>
              <a:ext uri="{FF2B5EF4-FFF2-40B4-BE49-F238E27FC236}">
                <a16:creationId xmlns:a16="http://schemas.microsoft.com/office/drawing/2014/main" id="{0E39D4EB-7297-3185-BD3A-863A51A75488}"/>
              </a:ext>
            </a:extLst>
          </p:cNvPr>
          <p:cNvSpPr>
            <a:spLocks noGrp="1"/>
          </p:cNvSpPr>
          <p:nvPr>
            <p:ph type="body" sz="half" idx="2"/>
          </p:nvPr>
        </p:nvSpPr>
        <p:spPr>
          <a:xfrm>
            <a:off x="328611" y="2114020"/>
            <a:ext cx="4482670" cy="3541714"/>
          </a:xfrm>
        </p:spPr>
        <p:txBody>
          <a:bodyPr>
            <a:normAutofit/>
          </a:bodyPr>
          <a:lstStyle/>
          <a:p>
            <a:r>
              <a:rPr lang="en-US" sz="1800" dirty="0"/>
              <a:t>The </a:t>
            </a:r>
            <a:r>
              <a:rPr lang="en-US" sz="1800" dirty="0" err="1"/>
              <a:t>weather.db</a:t>
            </a:r>
            <a:r>
              <a:rPr lang="en-US" sz="1800" dirty="0"/>
              <a:t> database may contain null or missing values. The code used retrieves only the temperature and humidity values and writes them to a comma separated values (CSV) file. Two files are created – a formatdata.csv and a formatdata2.csv that each contain half of the rows. Missing and invalid values are not written to the file.</a:t>
            </a:r>
          </a:p>
        </p:txBody>
      </p:sp>
      <p:pic>
        <p:nvPicPr>
          <p:cNvPr id="5" name="Picture 4">
            <a:extLst>
              <a:ext uri="{FF2B5EF4-FFF2-40B4-BE49-F238E27FC236}">
                <a16:creationId xmlns:a16="http://schemas.microsoft.com/office/drawing/2014/main" id="{08918837-FC91-B39D-0427-163F2DD056EA}"/>
              </a:ext>
            </a:extLst>
          </p:cNvPr>
          <p:cNvPicPr>
            <a:picLocks noChangeAspect="1"/>
          </p:cNvPicPr>
          <p:nvPr/>
        </p:nvPicPr>
        <p:blipFill>
          <a:blip r:embed="rId2"/>
          <a:stretch>
            <a:fillRect/>
          </a:stretch>
        </p:blipFill>
        <p:spPr>
          <a:xfrm>
            <a:off x="5133019" y="284553"/>
            <a:ext cx="6583430" cy="5938409"/>
          </a:xfrm>
          <a:prstGeom prst="rect">
            <a:avLst/>
          </a:prstGeom>
        </p:spPr>
      </p:pic>
    </p:spTree>
    <p:extLst>
      <p:ext uri="{BB962C8B-B14F-4D97-AF65-F5344CB8AC3E}">
        <p14:creationId xmlns:p14="http://schemas.microsoft.com/office/powerpoint/2010/main" val="399294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D594-C934-B1C7-C63E-05BE2938AC85}"/>
              </a:ext>
            </a:extLst>
          </p:cNvPr>
          <p:cNvSpPr>
            <a:spLocks noGrp="1"/>
          </p:cNvSpPr>
          <p:nvPr>
            <p:ph type="title"/>
          </p:nvPr>
        </p:nvSpPr>
        <p:spPr>
          <a:xfrm>
            <a:off x="762745" y="372533"/>
            <a:ext cx="3345920" cy="1639886"/>
          </a:xfrm>
        </p:spPr>
        <p:txBody>
          <a:bodyPr/>
          <a:lstStyle/>
          <a:p>
            <a:r>
              <a:rPr lang="en-US" dirty="0"/>
              <a:t>Data formatted in an excel spreadsheet</a:t>
            </a:r>
          </a:p>
        </p:txBody>
      </p:sp>
      <p:sp>
        <p:nvSpPr>
          <p:cNvPr id="4" name="Text Placeholder 3">
            <a:extLst>
              <a:ext uri="{FF2B5EF4-FFF2-40B4-BE49-F238E27FC236}">
                <a16:creationId xmlns:a16="http://schemas.microsoft.com/office/drawing/2014/main" id="{1F0381D8-7A7F-291E-F3FF-2A2BDF613B08}"/>
              </a:ext>
            </a:extLst>
          </p:cNvPr>
          <p:cNvSpPr>
            <a:spLocks noGrp="1"/>
          </p:cNvSpPr>
          <p:nvPr>
            <p:ph type="body" sz="half" idx="2"/>
          </p:nvPr>
        </p:nvSpPr>
        <p:spPr>
          <a:xfrm>
            <a:off x="634159" y="2743201"/>
            <a:ext cx="5333255" cy="2102381"/>
          </a:xfrm>
        </p:spPr>
        <p:txBody>
          <a:bodyPr>
            <a:normAutofit/>
          </a:bodyPr>
          <a:lstStyle/>
          <a:p>
            <a:pPr marL="285750" indent="-285750">
              <a:buFont typeface="Arial" panose="020B0604020202020204" pitchFamily="34" charset="0"/>
              <a:buChar char="•"/>
            </a:pPr>
            <a:r>
              <a:rPr lang="en-US" sz="1800" dirty="0"/>
              <a:t>The python program created a formatdata.csv file</a:t>
            </a:r>
          </a:p>
          <a:p>
            <a:pPr marL="285750" indent="-285750">
              <a:buFont typeface="Arial" panose="020B0604020202020204" pitchFamily="34" charset="0"/>
              <a:buChar char="•"/>
            </a:pPr>
            <a:r>
              <a:rPr lang="en-US" sz="1800" dirty="0"/>
              <a:t>This file contains 3 columns: Celsius, Fahrenheit, and Humidity</a:t>
            </a:r>
          </a:p>
          <a:p>
            <a:pPr marL="285750" indent="-285750">
              <a:buFont typeface="Arial" panose="020B0604020202020204" pitchFamily="34" charset="0"/>
              <a:buChar char="•"/>
            </a:pPr>
            <a:r>
              <a:rPr lang="en-US" sz="1800" dirty="0"/>
              <a:t>Statistics can be performed on this spreadsheet</a:t>
            </a:r>
          </a:p>
        </p:txBody>
      </p:sp>
      <p:pic>
        <p:nvPicPr>
          <p:cNvPr id="5" name="Picture 4">
            <a:extLst>
              <a:ext uri="{FF2B5EF4-FFF2-40B4-BE49-F238E27FC236}">
                <a16:creationId xmlns:a16="http://schemas.microsoft.com/office/drawing/2014/main" id="{4175D52D-E2C8-F2DA-43E3-93E5301EE4EC}"/>
              </a:ext>
            </a:extLst>
          </p:cNvPr>
          <p:cNvPicPr>
            <a:picLocks noChangeAspect="1"/>
          </p:cNvPicPr>
          <p:nvPr/>
        </p:nvPicPr>
        <p:blipFill>
          <a:blip r:embed="rId2"/>
          <a:stretch>
            <a:fillRect/>
          </a:stretch>
        </p:blipFill>
        <p:spPr>
          <a:xfrm>
            <a:off x="7054013" y="302153"/>
            <a:ext cx="2058647" cy="5858164"/>
          </a:xfrm>
          <a:prstGeom prst="rect">
            <a:avLst/>
          </a:prstGeom>
        </p:spPr>
      </p:pic>
    </p:spTree>
    <p:extLst>
      <p:ext uri="{BB962C8B-B14F-4D97-AF65-F5344CB8AC3E}">
        <p14:creationId xmlns:p14="http://schemas.microsoft.com/office/powerpoint/2010/main" val="170707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BF98-B7E0-DAC8-4548-C6DC5F0AB83C}"/>
              </a:ext>
            </a:extLst>
          </p:cNvPr>
          <p:cNvSpPr>
            <a:spLocks noGrp="1"/>
          </p:cNvSpPr>
          <p:nvPr>
            <p:ph type="title"/>
          </p:nvPr>
        </p:nvSpPr>
        <p:spPr>
          <a:xfrm>
            <a:off x="955146" y="609601"/>
            <a:ext cx="3856134" cy="582876"/>
          </a:xfrm>
        </p:spPr>
        <p:txBody>
          <a:bodyPr/>
          <a:lstStyle/>
          <a:p>
            <a:r>
              <a:rPr lang="en-US" dirty="0"/>
              <a:t>Data visualization</a:t>
            </a:r>
          </a:p>
        </p:txBody>
      </p:sp>
      <p:sp>
        <p:nvSpPr>
          <p:cNvPr id="4" name="Text Placeholder 3">
            <a:extLst>
              <a:ext uri="{FF2B5EF4-FFF2-40B4-BE49-F238E27FC236}">
                <a16:creationId xmlns:a16="http://schemas.microsoft.com/office/drawing/2014/main" id="{6B2D449B-DACE-368E-66BD-2791F86B51D8}"/>
              </a:ext>
            </a:extLst>
          </p:cNvPr>
          <p:cNvSpPr>
            <a:spLocks noGrp="1"/>
          </p:cNvSpPr>
          <p:nvPr>
            <p:ph type="body" sz="half" idx="2"/>
          </p:nvPr>
        </p:nvSpPr>
        <p:spPr>
          <a:xfrm>
            <a:off x="836611" y="1658143"/>
            <a:ext cx="3666690" cy="1508390"/>
          </a:xfrm>
        </p:spPr>
        <p:txBody>
          <a:bodyPr>
            <a:normAutofit/>
          </a:bodyPr>
          <a:lstStyle/>
          <a:p>
            <a:pPr marL="285750" indent="-285750">
              <a:buFont typeface="Arial" panose="020B0604020202020204" pitchFamily="34" charset="0"/>
              <a:buChar char="•"/>
            </a:pPr>
            <a:r>
              <a:rPr lang="en-US" sz="1800" dirty="0"/>
              <a:t>A line chart was developed in Excel showing the Temperature and Humidity over Period 1</a:t>
            </a:r>
          </a:p>
        </p:txBody>
      </p:sp>
      <p:pic>
        <p:nvPicPr>
          <p:cNvPr id="5" name="Picture 4">
            <a:extLst>
              <a:ext uri="{FF2B5EF4-FFF2-40B4-BE49-F238E27FC236}">
                <a16:creationId xmlns:a16="http://schemas.microsoft.com/office/drawing/2014/main" id="{002D900E-DD37-3156-A2B5-3ECB15FA6C17}"/>
              </a:ext>
            </a:extLst>
          </p:cNvPr>
          <p:cNvPicPr>
            <a:picLocks noChangeAspect="1"/>
          </p:cNvPicPr>
          <p:nvPr/>
        </p:nvPicPr>
        <p:blipFill>
          <a:blip r:embed="rId2"/>
          <a:stretch>
            <a:fillRect/>
          </a:stretch>
        </p:blipFill>
        <p:spPr>
          <a:xfrm>
            <a:off x="5010156" y="1172151"/>
            <a:ext cx="6106377" cy="4153480"/>
          </a:xfrm>
          <a:prstGeom prst="rect">
            <a:avLst/>
          </a:prstGeom>
        </p:spPr>
      </p:pic>
    </p:spTree>
    <p:extLst>
      <p:ext uri="{BB962C8B-B14F-4D97-AF65-F5344CB8AC3E}">
        <p14:creationId xmlns:p14="http://schemas.microsoft.com/office/powerpoint/2010/main" val="379763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7E1C-F011-8887-F8B2-621389574B7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1F7EC0A9-E454-CE2A-4060-BAB22B0A921A}"/>
              </a:ext>
            </a:extLst>
          </p:cNvPr>
          <p:cNvSpPr>
            <a:spLocks noGrp="1"/>
          </p:cNvSpPr>
          <p:nvPr>
            <p:ph idx="1"/>
          </p:nvPr>
        </p:nvSpPr>
        <p:spPr/>
        <p:txBody>
          <a:bodyPr/>
          <a:lstStyle/>
          <a:p>
            <a:r>
              <a:rPr lang="en-US" dirty="0"/>
              <a:t>Data is growing exponentially.</a:t>
            </a:r>
          </a:p>
          <a:p>
            <a:r>
              <a:rPr lang="en-US" dirty="0"/>
              <a:t>This project uses a cloud-based system to gather temperature and humidity data.</a:t>
            </a:r>
          </a:p>
          <a:p>
            <a:r>
              <a:rPr lang="en-US" dirty="0"/>
              <a:t>Then the data is analyzed using programming and data analytics.</a:t>
            </a:r>
          </a:p>
        </p:txBody>
      </p:sp>
    </p:spTree>
    <p:extLst>
      <p:ext uri="{BB962C8B-B14F-4D97-AF65-F5344CB8AC3E}">
        <p14:creationId xmlns:p14="http://schemas.microsoft.com/office/powerpoint/2010/main" val="280122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EE9E-5787-7854-6C57-B606BEA6941C}"/>
              </a:ext>
            </a:extLst>
          </p:cNvPr>
          <p:cNvSpPr>
            <a:spLocks noGrp="1"/>
          </p:cNvSpPr>
          <p:nvPr>
            <p:ph type="title"/>
          </p:nvPr>
        </p:nvSpPr>
        <p:spPr/>
        <p:txBody>
          <a:bodyPr/>
          <a:lstStyle/>
          <a:p>
            <a:pPr algn="ctr"/>
            <a:r>
              <a:rPr lang="en-US" dirty="0"/>
              <a:t>Data analytics</a:t>
            </a:r>
          </a:p>
        </p:txBody>
      </p:sp>
      <p:sp>
        <p:nvSpPr>
          <p:cNvPr id="3" name="Content Placeholder 2">
            <a:extLst>
              <a:ext uri="{FF2B5EF4-FFF2-40B4-BE49-F238E27FC236}">
                <a16:creationId xmlns:a16="http://schemas.microsoft.com/office/drawing/2014/main" id="{87649516-DDEB-BFD0-1A95-46A336EF68E3}"/>
              </a:ext>
            </a:extLst>
          </p:cNvPr>
          <p:cNvSpPr>
            <a:spLocks noGrp="1"/>
          </p:cNvSpPr>
          <p:nvPr>
            <p:ph idx="1"/>
          </p:nvPr>
        </p:nvSpPr>
        <p:spPr/>
        <p:txBody>
          <a:bodyPr/>
          <a:lstStyle/>
          <a:p>
            <a:pPr marL="0" indent="0">
              <a:buNone/>
            </a:pPr>
            <a:r>
              <a:rPr lang="en-US" dirty="0"/>
              <a:t>Python Data analytics module allows users to develop charts and graphs depicting data</a:t>
            </a:r>
          </a:p>
          <a:p>
            <a:pPr marL="0" indent="0">
              <a:buNone/>
            </a:pPr>
            <a:r>
              <a:rPr lang="en-US" dirty="0"/>
              <a:t>The data sets can be manipulated as well and saved into tabular format</a:t>
            </a:r>
          </a:p>
          <a:p>
            <a:pPr marL="0" indent="0">
              <a:buNone/>
            </a:pPr>
            <a:r>
              <a:rPr lang="en-US" dirty="0"/>
              <a:t>The data analytics module are available as part of Anaconda</a:t>
            </a:r>
          </a:p>
          <a:p>
            <a:pPr marL="0" indent="0">
              <a:buNone/>
            </a:pPr>
            <a:r>
              <a:rPr lang="en-US" dirty="0"/>
              <a:t>Several plots were generated looking at humidity and temperature</a:t>
            </a:r>
          </a:p>
          <a:p>
            <a:pPr marL="0" indent="0">
              <a:buNone/>
            </a:pPr>
            <a:r>
              <a:rPr lang="en-US" dirty="0"/>
              <a:t>Then a prediction was made about the data</a:t>
            </a:r>
          </a:p>
        </p:txBody>
      </p:sp>
    </p:spTree>
    <p:extLst>
      <p:ext uri="{BB962C8B-B14F-4D97-AF65-F5344CB8AC3E}">
        <p14:creationId xmlns:p14="http://schemas.microsoft.com/office/powerpoint/2010/main" val="130181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4ECD-5F13-60E2-BA72-83E9BDC20BFA}"/>
              </a:ext>
            </a:extLst>
          </p:cNvPr>
          <p:cNvSpPr>
            <a:spLocks noGrp="1"/>
          </p:cNvSpPr>
          <p:nvPr>
            <p:ph type="title"/>
          </p:nvPr>
        </p:nvSpPr>
        <p:spPr>
          <a:xfrm>
            <a:off x="904346" y="440266"/>
            <a:ext cx="5191654" cy="894819"/>
          </a:xfrm>
        </p:spPr>
        <p:txBody>
          <a:bodyPr/>
          <a:lstStyle/>
          <a:p>
            <a:r>
              <a:rPr lang="en-US" dirty="0"/>
              <a:t>Histogram of humidity</a:t>
            </a:r>
          </a:p>
        </p:txBody>
      </p:sp>
      <p:sp>
        <p:nvSpPr>
          <p:cNvPr id="9" name="Text Placeholder 8">
            <a:extLst>
              <a:ext uri="{FF2B5EF4-FFF2-40B4-BE49-F238E27FC236}">
                <a16:creationId xmlns:a16="http://schemas.microsoft.com/office/drawing/2014/main" id="{9C38F8C2-E486-49C9-091D-6602F7CBF4E6}"/>
              </a:ext>
            </a:extLst>
          </p:cNvPr>
          <p:cNvSpPr>
            <a:spLocks noGrp="1"/>
          </p:cNvSpPr>
          <p:nvPr>
            <p:ph type="body" sz="half" idx="2"/>
          </p:nvPr>
        </p:nvSpPr>
        <p:spPr>
          <a:xfrm>
            <a:off x="904346" y="1658143"/>
            <a:ext cx="5934511" cy="3541714"/>
          </a:xfrm>
        </p:spPr>
        <p: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#Purpose: Create a histogram of humidity data from the second week</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#Name: Your name</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#Date: Your date</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import pandas as pd</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import </a:t>
            </a:r>
            <a:r>
              <a:rPr lang="en-US" sz="1600" dirty="0" err="1">
                <a:effectLst/>
                <a:latin typeface="Times New Roman" panose="02020603050405020304" pitchFamily="18" charset="0"/>
                <a:ea typeface="Times New Roman" panose="02020603050405020304" pitchFamily="18" charset="0"/>
              </a:rPr>
              <a:t>matplotlib.pyplot</a:t>
            </a:r>
            <a:r>
              <a:rPr lang="en-US" sz="1600" dirty="0">
                <a:effectLst/>
                <a:latin typeface="Times New Roman" panose="02020603050405020304" pitchFamily="18" charset="0"/>
                <a:ea typeface="Times New Roman" panose="02020603050405020304" pitchFamily="18" charset="0"/>
              </a:rPr>
              <a:t> as </a:t>
            </a:r>
            <a:r>
              <a:rPr lang="en-US" sz="1600" dirty="0" err="1">
                <a:effectLst/>
                <a:latin typeface="Times New Roman" panose="02020603050405020304" pitchFamily="18" charset="0"/>
                <a:ea typeface="Times New Roman" panose="02020603050405020304" pitchFamily="18" charset="0"/>
              </a:rPr>
              <a:t>plt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df1 = </a:t>
            </a:r>
            <a:r>
              <a:rPr lang="en-US" sz="1600" dirty="0" err="1">
                <a:effectLst/>
                <a:latin typeface="Times New Roman" panose="02020603050405020304" pitchFamily="18" charset="0"/>
                <a:ea typeface="Times New Roman" panose="02020603050405020304" pitchFamily="18" charset="0"/>
              </a:rPr>
              <a:t>pd.read_csv</a:t>
            </a:r>
            <a:r>
              <a:rPr lang="en-US" sz="1600" dirty="0">
                <a:effectLst/>
                <a:latin typeface="Times New Roman" panose="02020603050405020304" pitchFamily="18" charset="0"/>
                <a:ea typeface="Times New Roman" panose="02020603050405020304" pitchFamily="18" charset="0"/>
              </a:rPr>
              <a:t>("formatdata1.csv")</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df2 = </a:t>
            </a:r>
            <a:r>
              <a:rPr lang="en-US" sz="1600" dirty="0" err="1">
                <a:effectLst/>
                <a:latin typeface="Times New Roman" panose="02020603050405020304" pitchFamily="18" charset="0"/>
                <a:ea typeface="Times New Roman" panose="02020603050405020304" pitchFamily="18" charset="0"/>
              </a:rPr>
              <a:t>pd.read_csv</a:t>
            </a:r>
            <a:r>
              <a:rPr lang="en-US" sz="1600" dirty="0">
                <a:effectLst/>
                <a:latin typeface="Times New Roman" panose="02020603050405020304" pitchFamily="18" charset="0"/>
                <a:ea typeface="Times New Roman" panose="02020603050405020304" pitchFamily="18" charset="0"/>
              </a:rPr>
              <a:t>("formatdata2.csv")</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df2['Humidity'].hist(bins=10, alpha=0.5); </a:t>
            </a:r>
            <a:r>
              <a:rPr lang="en-US" sz="1600" dirty="0" err="1">
                <a:effectLst/>
                <a:latin typeface="Times New Roman" panose="02020603050405020304" pitchFamily="18" charset="0"/>
                <a:ea typeface="Times New Roman" panose="02020603050405020304" pitchFamily="18" charset="0"/>
              </a:rPr>
              <a:t>plt.suptitle</a:t>
            </a:r>
            <a:r>
              <a:rPr lang="en-US" sz="1600" dirty="0">
                <a:effectLst/>
                <a:latin typeface="Times New Roman" panose="02020603050405020304" pitchFamily="18" charset="0"/>
                <a:ea typeface="Times New Roman" panose="02020603050405020304" pitchFamily="18" charset="0"/>
              </a:rPr>
              <a:t>('Histogram of Humidity')</a:t>
            </a:r>
          </a:p>
          <a:p>
            <a:pPr marL="0" marR="0">
              <a:spcBef>
                <a:spcPts val="0"/>
              </a:spcBef>
              <a:spcAft>
                <a:spcPts val="0"/>
              </a:spcAft>
            </a:pPr>
            <a:r>
              <a:rPr lang="en-US" sz="1600" dirty="0" err="1">
                <a:effectLst/>
                <a:latin typeface="Times New Roman" panose="02020603050405020304" pitchFamily="18" charset="0"/>
                <a:ea typeface="Times New Roman" panose="02020603050405020304" pitchFamily="18" charset="0"/>
              </a:rPr>
              <a:t>plt.show</a:t>
            </a:r>
            <a:r>
              <a:rPr lang="en-US" sz="1600" dirty="0">
                <a:effectLst/>
                <a:latin typeface="Times New Roman" panose="02020603050405020304" pitchFamily="18" charset="0"/>
                <a:ea typeface="Times New Roman" panose="02020603050405020304" pitchFamily="18" charset="0"/>
              </a:rPr>
              <a:t>()</a:t>
            </a:r>
          </a:p>
          <a:p>
            <a:endParaRPr lang="en-US" dirty="0"/>
          </a:p>
        </p:txBody>
      </p:sp>
      <p:pic>
        <p:nvPicPr>
          <p:cNvPr id="7" name="Picture 6">
            <a:extLst>
              <a:ext uri="{FF2B5EF4-FFF2-40B4-BE49-F238E27FC236}">
                <a16:creationId xmlns:a16="http://schemas.microsoft.com/office/drawing/2014/main" id="{D772BD0C-3C4B-5744-4ECF-CBBDA51A3BD8}"/>
              </a:ext>
            </a:extLst>
          </p:cNvPr>
          <p:cNvPicPr>
            <a:picLocks noChangeAspect="1"/>
          </p:cNvPicPr>
          <p:nvPr/>
        </p:nvPicPr>
        <p:blipFill>
          <a:blip r:embed="rId2"/>
          <a:stretch>
            <a:fillRect/>
          </a:stretch>
        </p:blipFill>
        <p:spPr>
          <a:xfrm>
            <a:off x="7125459" y="1794933"/>
            <a:ext cx="4431060" cy="3317434"/>
          </a:xfrm>
          <a:prstGeom prst="rect">
            <a:avLst/>
          </a:prstGeom>
        </p:spPr>
      </p:pic>
    </p:spTree>
    <p:extLst>
      <p:ext uri="{BB962C8B-B14F-4D97-AF65-F5344CB8AC3E}">
        <p14:creationId xmlns:p14="http://schemas.microsoft.com/office/powerpoint/2010/main" val="55604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D55E-1925-E34A-48CC-A2311BA8FE45}"/>
              </a:ext>
            </a:extLst>
          </p:cNvPr>
          <p:cNvSpPr>
            <a:spLocks noGrp="1"/>
          </p:cNvSpPr>
          <p:nvPr>
            <p:ph type="title"/>
          </p:nvPr>
        </p:nvSpPr>
        <p:spPr>
          <a:xfrm>
            <a:off x="1008160" y="609601"/>
            <a:ext cx="3803120" cy="640819"/>
          </a:xfrm>
        </p:spPr>
        <p:txBody>
          <a:bodyPr/>
          <a:lstStyle/>
          <a:p>
            <a:r>
              <a:rPr lang="en-US" dirty="0"/>
              <a:t>Period 2 box plot</a:t>
            </a:r>
          </a:p>
        </p:txBody>
      </p:sp>
      <p:pic>
        <p:nvPicPr>
          <p:cNvPr id="5" name="Picture 4">
            <a:extLst>
              <a:ext uri="{FF2B5EF4-FFF2-40B4-BE49-F238E27FC236}">
                <a16:creationId xmlns:a16="http://schemas.microsoft.com/office/drawing/2014/main" id="{EF8F2B07-8FFE-0228-C241-DB24FC63BD03}"/>
              </a:ext>
            </a:extLst>
          </p:cNvPr>
          <p:cNvPicPr>
            <a:picLocks noChangeAspect="1"/>
          </p:cNvPicPr>
          <p:nvPr/>
        </p:nvPicPr>
        <p:blipFill>
          <a:blip r:embed="rId2"/>
          <a:stretch>
            <a:fillRect/>
          </a:stretch>
        </p:blipFill>
        <p:spPr>
          <a:xfrm>
            <a:off x="1008160" y="1982375"/>
            <a:ext cx="4898292" cy="2436049"/>
          </a:xfrm>
          <a:prstGeom prst="rect">
            <a:avLst/>
          </a:prstGeom>
        </p:spPr>
      </p:pic>
      <p:pic>
        <p:nvPicPr>
          <p:cNvPr id="6" name="Picture 5">
            <a:extLst>
              <a:ext uri="{FF2B5EF4-FFF2-40B4-BE49-F238E27FC236}">
                <a16:creationId xmlns:a16="http://schemas.microsoft.com/office/drawing/2014/main" id="{B4168750-BE9F-BDC6-0509-F5C918BF2D82}"/>
              </a:ext>
            </a:extLst>
          </p:cNvPr>
          <p:cNvPicPr>
            <a:picLocks noChangeAspect="1"/>
          </p:cNvPicPr>
          <p:nvPr/>
        </p:nvPicPr>
        <p:blipFill>
          <a:blip r:embed="rId3"/>
          <a:stretch>
            <a:fillRect/>
          </a:stretch>
        </p:blipFill>
        <p:spPr>
          <a:xfrm>
            <a:off x="6638861" y="1250420"/>
            <a:ext cx="4724197" cy="3590389"/>
          </a:xfrm>
          <a:prstGeom prst="rect">
            <a:avLst/>
          </a:prstGeom>
        </p:spPr>
      </p:pic>
    </p:spTree>
    <p:extLst>
      <p:ext uri="{BB962C8B-B14F-4D97-AF65-F5344CB8AC3E}">
        <p14:creationId xmlns:p14="http://schemas.microsoft.com/office/powerpoint/2010/main" val="365934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C00F-8412-1EB7-26FC-E6909D19AD51}"/>
              </a:ext>
            </a:extLst>
          </p:cNvPr>
          <p:cNvSpPr>
            <a:spLocks noGrp="1"/>
          </p:cNvSpPr>
          <p:nvPr>
            <p:ph type="title"/>
          </p:nvPr>
        </p:nvSpPr>
        <p:spPr>
          <a:xfrm>
            <a:off x="1005943" y="733028"/>
            <a:ext cx="2025123" cy="667543"/>
          </a:xfrm>
        </p:spPr>
        <p:txBody>
          <a:bodyPr/>
          <a:lstStyle/>
          <a:p>
            <a:r>
              <a:rPr lang="en-US" dirty="0"/>
              <a:t>Analysis</a:t>
            </a:r>
          </a:p>
        </p:txBody>
      </p:sp>
      <p:sp>
        <p:nvSpPr>
          <p:cNvPr id="4" name="Text Placeholder 3">
            <a:extLst>
              <a:ext uri="{FF2B5EF4-FFF2-40B4-BE49-F238E27FC236}">
                <a16:creationId xmlns:a16="http://schemas.microsoft.com/office/drawing/2014/main" id="{5C57FC83-538C-036F-0370-F96EE5CE2310}"/>
              </a:ext>
            </a:extLst>
          </p:cNvPr>
          <p:cNvSpPr>
            <a:spLocks noGrp="1"/>
          </p:cNvSpPr>
          <p:nvPr>
            <p:ph type="body" sz="half" idx="2"/>
          </p:nvPr>
        </p:nvSpPr>
        <p:spPr>
          <a:xfrm>
            <a:off x="870478" y="1658143"/>
            <a:ext cx="5445656" cy="3946790"/>
          </a:xfrm>
        </p:spPr>
        <p:txBody>
          <a:bodyPr>
            <a:normAutofit/>
          </a:bodyPr>
          <a:lstStyle/>
          <a:p>
            <a:pPr marL="285750" indent="-285750">
              <a:buFont typeface="Arial" panose="020B0604020202020204" pitchFamily="34" charset="0"/>
              <a:buChar char="•"/>
            </a:pPr>
            <a:r>
              <a:rPr lang="en-US" sz="1800" dirty="0"/>
              <a:t>The next step in analysis is developing a question and reviewing the data to answer the question. A chart can be used to look at the data</a:t>
            </a:r>
          </a:p>
          <a:p>
            <a:pPr marL="285750" indent="-285750">
              <a:buFont typeface="Arial" panose="020B0604020202020204" pitchFamily="34" charset="0"/>
              <a:buChar char="•"/>
            </a:pPr>
            <a:r>
              <a:rPr lang="en-US" sz="1800" dirty="0"/>
              <a:t>My question: BY looking at Period 1 and 2, can you predict if the temperature and humidity for the following week will be higher or lower?</a:t>
            </a:r>
          </a:p>
          <a:p>
            <a:pPr marL="285750" indent="-285750">
              <a:buFont typeface="Arial" panose="020B0604020202020204" pitchFamily="34" charset="0"/>
              <a:buChar char="•"/>
            </a:pPr>
            <a:r>
              <a:rPr lang="en-US" sz="1800" dirty="0"/>
              <a:t>I created 2 line plots, one for each period. Using both period 1 line plot and period 2 line plot, you can make a better prediction of what the weather will be like in the following week.</a:t>
            </a:r>
          </a:p>
        </p:txBody>
      </p:sp>
      <p:pic>
        <p:nvPicPr>
          <p:cNvPr id="10" name="Picture 9">
            <a:extLst>
              <a:ext uri="{FF2B5EF4-FFF2-40B4-BE49-F238E27FC236}">
                <a16:creationId xmlns:a16="http://schemas.microsoft.com/office/drawing/2014/main" id="{B994DD67-79F2-60A1-2C06-34104BE31C0A}"/>
              </a:ext>
            </a:extLst>
          </p:cNvPr>
          <p:cNvPicPr>
            <a:picLocks noChangeAspect="1"/>
          </p:cNvPicPr>
          <p:nvPr/>
        </p:nvPicPr>
        <p:blipFill>
          <a:blip r:embed="rId2"/>
          <a:stretch>
            <a:fillRect/>
          </a:stretch>
        </p:blipFill>
        <p:spPr>
          <a:xfrm>
            <a:off x="7443279" y="518395"/>
            <a:ext cx="3658111" cy="2705478"/>
          </a:xfrm>
          <a:prstGeom prst="rect">
            <a:avLst/>
          </a:prstGeom>
        </p:spPr>
      </p:pic>
      <p:pic>
        <p:nvPicPr>
          <p:cNvPr id="12" name="Picture 11">
            <a:extLst>
              <a:ext uri="{FF2B5EF4-FFF2-40B4-BE49-F238E27FC236}">
                <a16:creationId xmlns:a16="http://schemas.microsoft.com/office/drawing/2014/main" id="{4069BF29-16BC-0085-A875-466A0AF11E42}"/>
              </a:ext>
            </a:extLst>
          </p:cNvPr>
          <p:cNvPicPr>
            <a:picLocks noChangeAspect="1"/>
          </p:cNvPicPr>
          <p:nvPr/>
        </p:nvPicPr>
        <p:blipFill>
          <a:blip r:embed="rId3"/>
          <a:stretch>
            <a:fillRect/>
          </a:stretch>
        </p:blipFill>
        <p:spPr>
          <a:xfrm>
            <a:off x="7443279" y="3429000"/>
            <a:ext cx="3667637" cy="2753109"/>
          </a:xfrm>
          <a:prstGeom prst="rect">
            <a:avLst/>
          </a:prstGeom>
        </p:spPr>
      </p:pic>
    </p:spTree>
    <p:extLst>
      <p:ext uri="{BB962C8B-B14F-4D97-AF65-F5344CB8AC3E}">
        <p14:creationId xmlns:p14="http://schemas.microsoft.com/office/powerpoint/2010/main" val="282162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42A2-2BFC-111C-46C5-DB9E06B87482}"/>
              </a:ext>
            </a:extLst>
          </p:cNvPr>
          <p:cNvSpPr>
            <a:spLocks noGrp="1"/>
          </p:cNvSpPr>
          <p:nvPr>
            <p:ph type="title"/>
          </p:nvPr>
        </p:nvSpPr>
        <p:spPr>
          <a:xfrm>
            <a:off x="1141412" y="330651"/>
            <a:ext cx="9905998" cy="939349"/>
          </a:xfrm>
        </p:spPr>
        <p:txBody>
          <a:bodyPr/>
          <a:lstStyle/>
          <a:p>
            <a:pPr algn="ctr"/>
            <a:r>
              <a:rPr lang="en-US" dirty="0"/>
              <a:t>code</a:t>
            </a:r>
          </a:p>
        </p:txBody>
      </p:sp>
      <p:sp>
        <p:nvSpPr>
          <p:cNvPr id="3" name="Content Placeholder 2">
            <a:extLst>
              <a:ext uri="{FF2B5EF4-FFF2-40B4-BE49-F238E27FC236}">
                <a16:creationId xmlns:a16="http://schemas.microsoft.com/office/drawing/2014/main" id="{D297F56E-FE47-642F-29FD-94219F1ED6ED}"/>
              </a:ext>
            </a:extLst>
          </p:cNvPr>
          <p:cNvSpPr>
            <a:spLocks noGrp="1"/>
          </p:cNvSpPr>
          <p:nvPr>
            <p:ph idx="1"/>
          </p:nvPr>
        </p:nvSpPr>
        <p:spPr>
          <a:xfrm>
            <a:off x="1141412" y="1504420"/>
            <a:ext cx="9905999" cy="4794780"/>
          </a:xfrm>
        </p:spPr>
        <p:txBody>
          <a:bodyPr>
            <a:normAutofit fontScale="85000" lnSpcReduction="20000"/>
          </a:bodyPr>
          <a:lstStyle/>
          <a:p>
            <a:pPr marL="0" indent="0">
              <a:buNone/>
            </a:pPr>
            <a:r>
              <a:rPr lang="en-US" dirty="0"/>
              <a:t>The code to create the Celsius and Humidity line plots for Period 1 and 2</a:t>
            </a:r>
          </a:p>
          <a:p>
            <a:pPr marL="0" indent="0">
              <a:buNone/>
            </a:pPr>
            <a:r>
              <a:rPr lang="en-US" dirty="0"/>
              <a:t>#Purpose: Create Period 1 plot comparing Temperature and Humidity</a:t>
            </a:r>
          </a:p>
          <a:p>
            <a:pPr marL="0" indent="0">
              <a:buNone/>
            </a:pPr>
            <a:r>
              <a:rPr lang="en-US" dirty="0"/>
              <a:t>#Name: Creseta Binns</a:t>
            </a:r>
          </a:p>
          <a:p>
            <a:pPr marL="0" indent="0">
              <a:buNone/>
            </a:pPr>
            <a:r>
              <a:rPr lang="en-US" dirty="0"/>
              <a:t>#Date: 04/01/2024</a:t>
            </a:r>
          </a:p>
          <a:p>
            <a:pPr marL="0" indent="0">
              <a:buNone/>
            </a:pPr>
            <a:r>
              <a:rPr lang="en-US" dirty="0"/>
              <a:t>import pandas as pd</a:t>
            </a:r>
          </a:p>
          <a:p>
            <a:pPr marL="0" indent="0">
              <a:buNone/>
            </a:pPr>
            <a:r>
              <a:rPr lang="en-US" dirty="0"/>
              <a:t>import </a:t>
            </a:r>
            <a:r>
              <a:rPr lang="en-US" dirty="0" err="1"/>
              <a:t>matplotlib.pyplot</a:t>
            </a:r>
            <a:r>
              <a:rPr lang="en-US" dirty="0"/>
              <a:t> as </a:t>
            </a:r>
            <a:r>
              <a:rPr lang="en-US" dirty="0" err="1"/>
              <a:t>plt</a:t>
            </a:r>
            <a:endParaRPr lang="en-US" dirty="0"/>
          </a:p>
          <a:p>
            <a:pPr marL="0" indent="0">
              <a:buNone/>
            </a:pPr>
            <a:r>
              <a:rPr lang="en-US" dirty="0"/>
              <a:t>df1 = </a:t>
            </a:r>
            <a:r>
              <a:rPr lang="en-US" dirty="0" err="1"/>
              <a:t>pd.read_csv</a:t>
            </a:r>
            <a:r>
              <a:rPr lang="en-US" dirty="0"/>
              <a:t>("formatdata1.csv") #baseline data is period 1 (older)</a:t>
            </a:r>
          </a:p>
          <a:p>
            <a:pPr marL="0" indent="0">
              <a:buNone/>
            </a:pPr>
            <a:r>
              <a:rPr lang="en-US" dirty="0"/>
              <a:t>df1 = </a:t>
            </a:r>
            <a:r>
              <a:rPr lang="en-US" dirty="0" err="1"/>
              <a:t>pd.read_csv</a:t>
            </a:r>
            <a:r>
              <a:rPr lang="en-US" dirty="0"/>
              <a:t>("formatdata1.csv") #baseline data is period 1 (older)</a:t>
            </a:r>
          </a:p>
          <a:p>
            <a:pPr marL="0" indent="0">
              <a:buNone/>
            </a:pPr>
            <a:r>
              <a:rPr lang="en-US" dirty="0" err="1"/>
              <a:t>plt.figure</a:t>
            </a:r>
            <a:r>
              <a:rPr lang="en-US" dirty="0"/>
              <a:t>(); df1.Celsius.plot(label = 'Celsius '); df1.Humidity.plot(label = 'Humidity'); </a:t>
            </a:r>
            <a:r>
              <a:rPr lang="en-US" dirty="0" err="1"/>
              <a:t>plt.legend</a:t>
            </a:r>
            <a:r>
              <a:rPr lang="en-US" dirty="0"/>
              <a:t>(loc='best'); </a:t>
            </a:r>
            <a:r>
              <a:rPr lang="en-US" dirty="0" err="1"/>
              <a:t>plt.suptitle</a:t>
            </a:r>
            <a:r>
              <a:rPr lang="en-US" dirty="0"/>
              <a:t>('Period 1: Temperature and Humidity')</a:t>
            </a:r>
          </a:p>
          <a:p>
            <a:pPr marL="0" indent="0">
              <a:buNone/>
            </a:pPr>
            <a:r>
              <a:rPr lang="en-US" dirty="0" err="1"/>
              <a:t>plt.show</a:t>
            </a:r>
            <a:r>
              <a:rPr lang="en-US" dirty="0"/>
              <a:t>()</a:t>
            </a:r>
          </a:p>
        </p:txBody>
      </p:sp>
    </p:spTree>
    <p:extLst>
      <p:ext uri="{BB962C8B-B14F-4D97-AF65-F5344CB8AC3E}">
        <p14:creationId xmlns:p14="http://schemas.microsoft.com/office/powerpoint/2010/main" val="142411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46A-5E60-C441-6C6E-D145A2BC29F6}"/>
              </a:ext>
            </a:extLst>
          </p:cNvPr>
          <p:cNvSpPr>
            <a:spLocks noGrp="1"/>
          </p:cNvSpPr>
          <p:nvPr>
            <p:ph type="title"/>
          </p:nvPr>
        </p:nvSpPr>
        <p:spPr>
          <a:xfrm>
            <a:off x="1141413" y="618518"/>
            <a:ext cx="9905998" cy="1108682"/>
          </a:xfrm>
        </p:spPr>
        <p:txBody>
          <a:bodyPr/>
          <a:lstStyle/>
          <a:p>
            <a:pPr algn="ctr"/>
            <a:r>
              <a:rPr lang="en-US" dirty="0"/>
              <a:t>Code (continued)</a:t>
            </a:r>
          </a:p>
        </p:txBody>
      </p:sp>
      <p:sp>
        <p:nvSpPr>
          <p:cNvPr id="3" name="Content Placeholder 2">
            <a:extLst>
              <a:ext uri="{FF2B5EF4-FFF2-40B4-BE49-F238E27FC236}">
                <a16:creationId xmlns:a16="http://schemas.microsoft.com/office/drawing/2014/main" id="{D762E8CF-4644-5FB7-8091-E5E5A7B68B54}"/>
              </a:ext>
            </a:extLst>
          </p:cNvPr>
          <p:cNvSpPr>
            <a:spLocks noGrp="1"/>
          </p:cNvSpPr>
          <p:nvPr>
            <p:ph idx="1"/>
          </p:nvPr>
        </p:nvSpPr>
        <p:spPr>
          <a:xfrm>
            <a:off x="1141413" y="1727200"/>
            <a:ext cx="9905999" cy="4512282"/>
          </a:xfrm>
        </p:spPr>
        <p:txBody>
          <a:bodyPr>
            <a:noAutofit/>
          </a:bodyPr>
          <a:lstStyle/>
          <a:p>
            <a:pPr marL="0" indent="0">
              <a:buNone/>
            </a:pPr>
            <a:r>
              <a:rPr lang="en-US" sz="1600" dirty="0"/>
              <a:t>#Purpose: Create Period 2 plot comparing Temperature and Humidity</a:t>
            </a:r>
          </a:p>
          <a:p>
            <a:pPr marL="0" indent="0">
              <a:buNone/>
            </a:pPr>
            <a:r>
              <a:rPr lang="en-US" sz="1600" dirty="0"/>
              <a:t>#Name: Creseta Binns</a:t>
            </a:r>
          </a:p>
          <a:p>
            <a:pPr marL="0" indent="0">
              <a:buNone/>
            </a:pPr>
            <a:r>
              <a:rPr lang="en-US" sz="1600" dirty="0"/>
              <a:t>#Date: 04/01/2024</a:t>
            </a:r>
          </a:p>
          <a:p>
            <a:pPr marL="0" indent="0">
              <a:buNone/>
            </a:pPr>
            <a:r>
              <a:rPr lang="en-US" sz="1600" dirty="0"/>
              <a:t>import pandas as pd</a:t>
            </a:r>
          </a:p>
          <a:p>
            <a:pPr marL="0" indent="0">
              <a:buNone/>
            </a:pPr>
            <a:r>
              <a:rPr lang="en-US" sz="1600" dirty="0"/>
              <a:t>import </a:t>
            </a:r>
            <a:r>
              <a:rPr lang="en-US" sz="1600" dirty="0" err="1"/>
              <a:t>matplotlib.pyplot</a:t>
            </a:r>
            <a:r>
              <a:rPr lang="en-US" sz="1600" dirty="0"/>
              <a:t> as </a:t>
            </a:r>
            <a:r>
              <a:rPr lang="en-US" sz="1600" dirty="0" err="1"/>
              <a:t>plt</a:t>
            </a:r>
            <a:endParaRPr lang="en-US" sz="1600" dirty="0"/>
          </a:p>
          <a:p>
            <a:pPr marL="0" indent="0">
              <a:buNone/>
            </a:pPr>
            <a:r>
              <a:rPr lang="en-US" sz="1600" dirty="0"/>
              <a:t>df2 = </a:t>
            </a:r>
            <a:r>
              <a:rPr lang="en-US" sz="1600" dirty="0" err="1"/>
              <a:t>pd.read_csv</a:t>
            </a:r>
            <a:r>
              <a:rPr lang="en-US" sz="1600" dirty="0"/>
              <a:t>("formatdata2.csv") #data for period 2 (more recent)</a:t>
            </a:r>
          </a:p>
          <a:p>
            <a:pPr marL="0" indent="0">
              <a:buNone/>
            </a:pPr>
            <a:r>
              <a:rPr lang="en-US" sz="1600" dirty="0"/>
              <a:t>df2 = </a:t>
            </a:r>
            <a:r>
              <a:rPr lang="en-US" sz="1600" dirty="0" err="1"/>
              <a:t>pd.read_csv</a:t>
            </a:r>
            <a:r>
              <a:rPr lang="en-US" sz="1600" dirty="0"/>
              <a:t>("formatdata2.csv") #data for period 2 (more recent)</a:t>
            </a:r>
          </a:p>
          <a:p>
            <a:pPr marL="0" indent="0">
              <a:buNone/>
            </a:pPr>
            <a:r>
              <a:rPr lang="en-US" sz="1600" dirty="0" err="1"/>
              <a:t>plt.figure</a:t>
            </a:r>
            <a:r>
              <a:rPr lang="en-US" sz="1600" dirty="0"/>
              <a:t>(); df2.Celsius.plot(label = 'Celsius '); df2.Humidity.plot(label = 'Humidity'); </a:t>
            </a:r>
            <a:r>
              <a:rPr lang="en-US" sz="1600" dirty="0" err="1"/>
              <a:t>plt.legend</a:t>
            </a:r>
            <a:r>
              <a:rPr lang="en-US" sz="1600" dirty="0"/>
              <a:t>(loc='best'); </a:t>
            </a:r>
            <a:r>
              <a:rPr lang="en-US" sz="1600" dirty="0" err="1"/>
              <a:t>plt.suptitle</a:t>
            </a:r>
            <a:r>
              <a:rPr lang="en-US" sz="1600" dirty="0"/>
              <a:t>('Period 2: Temperature and Humidity')</a:t>
            </a:r>
          </a:p>
          <a:p>
            <a:pPr marL="0" indent="0">
              <a:buNone/>
            </a:pPr>
            <a:r>
              <a:rPr lang="en-US" sz="1600" dirty="0" err="1"/>
              <a:t>plt.show</a:t>
            </a:r>
            <a:r>
              <a:rPr lang="en-US" sz="1600" dirty="0"/>
              <a:t>()</a:t>
            </a:r>
          </a:p>
        </p:txBody>
      </p:sp>
    </p:spTree>
    <p:extLst>
      <p:ext uri="{BB962C8B-B14F-4D97-AF65-F5344CB8AC3E}">
        <p14:creationId xmlns:p14="http://schemas.microsoft.com/office/powerpoint/2010/main" val="781723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A32A-07C2-7016-DDF9-D9415F04217A}"/>
              </a:ext>
            </a:extLst>
          </p:cNvPr>
          <p:cNvSpPr>
            <a:spLocks noGrp="1"/>
          </p:cNvSpPr>
          <p:nvPr>
            <p:ph type="title"/>
          </p:nvPr>
        </p:nvSpPr>
        <p:spPr/>
        <p:txBody>
          <a:bodyPr/>
          <a:lstStyle/>
          <a:p>
            <a:pPr algn="ctr"/>
            <a:r>
              <a:rPr lang="en-US" dirty="0"/>
              <a:t>prediction</a:t>
            </a:r>
          </a:p>
        </p:txBody>
      </p:sp>
      <p:sp>
        <p:nvSpPr>
          <p:cNvPr id="3" name="Content Placeholder 2">
            <a:extLst>
              <a:ext uri="{FF2B5EF4-FFF2-40B4-BE49-F238E27FC236}">
                <a16:creationId xmlns:a16="http://schemas.microsoft.com/office/drawing/2014/main" id="{0FF7ECE7-69B7-7885-FBFB-645486E1A8A4}"/>
              </a:ext>
            </a:extLst>
          </p:cNvPr>
          <p:cNvSpPr>
            <a:spLocks noGrp="1"/>
          </p:cNvSpPr>
          <p:nvPr>
            <p:ph idx="1"/>
          </p:nvPr>
        </p:nvSpPr>
        <p:spPr/>
        <p:txBody>
          <a:bodyPr/>
          <a:lstStyle/>
          <a:p>
            <a:pPr marL="0" indent="0">
              <a:buNone/>
            </a:pPr>
            <a:r>
              <a:rPr lang="en-US" dirty="0"/>
              <a:t>According to the weather data collected for where I live, I believe that the temperature is going to continue to rise and so will the humidity. The rise in humidity will also result in some rain showers passing through my city. Since humidity rises when the temperature rises, that means that the humidity will drop when the temperature drops. Because we are in spring, I’m confident we will still have some cool days which will result in lower humidity. Overall, the temperature will continue to rise which will contribute to a rise in humidity.</a:t>
            </a:r>
          </a:p>
          <a:p>
            <a:pPr marL="0" indent="0">
              <a:buNone/>
            </a:pPr>
            <a:endParaRPr lang="en-US" dirty="0"/>
          </a:p>
        </p:txBody>
      </p:sp>
    </p:spTree>
    <p:extLst>
      <p:ext uri="{BB962C8B-B14F-4D97-AF65-F5344CB8AC3E}">
        <p14:creationId xmlns:p14="http://schemas.microsoft.com/office/powerpoint/2010/main" val="1757108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FAA7-D374-55FE-8C86-FEF5EBDDD723}"/>
              </a:ext>
            </a:extLst>
          </p:cNvPr>
          <p:cNvSpPr>
            <a:spLocks noGrp="1"/>
          </p:cNvSpPr>
          <p:nvPr>
            <p:ph type="title"/>
          </p:nvPr>
        </p:nvSpPr>
        <p:spPr/>
        <p:txBody>
          <a:bodyPr/>
          <a:lstStyle/>
          <a:p>
            <a:pPr algn="ctr"/>
            <a:r>
              <a:rPr lang="en-US" dirty="0"/>
              <a:t>My challenges</a:t>
            </a:r>
          </a:p>
        </p:txBody>
      </p:sp>
      <p:sp>
        <p:nvSpPr>
          <p:cNvPr id="3" name="Content Placeholder 2">
            <a:extLst>
              <a:ext uri="{FF2B5EF4-FFF2-40B4-BE49-F238E27FC236}">
                <a16:creationId xmlns:a16="http://schemas.microsoft.com/office/drawing/2014/main" id="{2EC5C6F3-AF48-A572-B792-8FFA4933BF8B}"/>
              </a:ext>
            </a:extLst>
          </p:cNvPr>
          <p:cNvSpPr>
            <a:spLocks noGrp="1"/>
          </p:cNvSpPr>
          <p:nvPr>
            <p:ph idx="1"/>
          </p:nvPr>
        </p:nvSpPr>
        <p:spPr/>
        <p:txBody>
          <a:bodyPr/>
          <a:lstStyle/>
          <a:p>
            <a:r>
              <a:rPr lang="en-US" dirty="0"/>
              <a:t>When creating the python program, I saved the program in the wrong directory, which was supposed to be in the same directory as </a:t>
            </a:r>
            <a:r>
              <a:rPr lang="en-US" dirty="0" err="1"/>
              <a:t>weather.db</a:t>
            </a:r>
            <a:r>
              <a:rPr lang="en-US" dirty="0"/>
              <a:t> </a:t>
            </a:r>
          </a:p>
          <a:p>
            <a:r>
              <a:rPr lang="en-US" dirty="0"/>
              <a:t>I had misspelled a word in the code which gave me a syntax error</a:t>
            </a:r>
          </a:p>
        </p:txBody>
      </p:sp>
    </p:spTree>
    <p:extLst>
      <p:ext uri="{BB962C8B-B14F-4D97-AF65-F5344CB8AC3E}">
        <p14:creationId xmlns:p14="http://schemas.microsoft.com/office/powerpoint/2010/main" val="981685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9D6B-9AA4-FCBC-E494-E6842ADBAF68}"/>
              </a:ext>
            </a:extLst>
          </p:cNvPr>
          <p:cNvSpPr>
            <a:spLocks noGrp="1"/>
          </p:cNvSpPr>
          <p:nvPr>
            <p:ph type="title"/>
          </p:nvPr>
        </p:nvSpPr>
        <p:spPr>
          <a:xfrm>
            <a:off x="1141413" y="618518"/>
            <a:ext cx="9905998" cy="1057882"/>
          </a:xfrm>
        </p:spPr>
        <p:txBody>
          <a:bodyPr/>
          <a:lstStyle/>
          <a:p>
            <a:pPr algn="ctr"/>
            <a:r>
              <a:rPr lang="en-US" dirty="0"/>
              <a:t>Career skills</a:t>
            </a:r>
          </a:p>
        </p:txBody>
      </p:sp>
      <p:sp>
        <p:nvSpPr>
          <p:cNvPr id="3" name="Content Placeholder 2">
            <a:extLst>
              <a:ext uri="{FF2B5EF4-FFF2-40B4-BE49-F238E27FC236}">
                <a16:creationId xmlns:a16="http://schemas.microsoft.com/office/drawing/2014/main" id="{FC546237-CDB8-D599-12D9-9B4E518C576D}"/>
              </a:ext>
            </a:extLst>
          </p:cNvPr>
          <p:cNvSpPr>
            <a:spLocks noGrp="1"/>
          </p:cNvSpPr>
          <p:nvPr>
            <p:ph idx="1"/>
          </p:nvPr>
        </p:nvSpPr>
        <p:spPr>
          <a:xfrm>
            <a:off x="1141412" y="1811867"/>
            <a:ext cx="9905999" cy="3979334"/>
          </a:xfrm>
        </p:spPr>
        <p:txBody>
          <a:bodyPr/>
          <a:lstStyle/>
          <a:p>
            <a:r>
              <a:rPr lang="en-US" dirty="0"/>
              <a:t>Several career skills gained in this project:</a:t>
            </a:r>
          </a:p>
          <a:p>
            <a:pPr lvl="1"/>
            <a:r>
              <a:rPr lang="en-US" dirty="0"/>
              <a:t>Communication – Using flowcharts to depict the plan of a project</a:t>
            </a:r>
          </a:p>
          <a:p>
            <a:pPr lvl="1"/>
            <a:r>
              <a:rPr lang="en-US" dirty="0"/>
              <a:t>Database development</a:t>
            </a:r>
          </a:p>
          <a:p>
            <a:pPr lvl="1"/>
            <a:r>
              <a:rPr lang="en-US" dirty="0"/>
              <a:t>Programming using Python</a:t>
            </a:r>
          </a:p>
          <a:p>
            <a:pPr lvl="1"/>
            <a:r>
              <a:rPr lang="en-US" dirty="0"/>
              <a:t>Troubleshooting errors in the code and data cleansing</a:t>
            </a:r>
          </a:p>
          <a:p>
            <a:pPr lvl="1"/>
            <a:r>
              <a:rPr lang="en-US" dirty="0"/>
              <a:t>Analysis – Reviewing charts and graphs to make predictions on the data</a:t>
            </a:r>
          </a:p>
        </p:txBody>
      </p:sp>
    </p:spTree>
    <p:extLst>
      <p:ext uri="{BB962C8B-B14F-4D97-AF65-F5344CB8AC3E}">
        <p14:creationId xmlns:p14="http://schemas.microsoft.com/office/powerpoint/2010/main" val="3367847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8B6A-1B4F-CFB2-F281-FB7111AC2708}"/>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7E2AD1AF-DC5C-392B-9BB4-7E35A138BCD6}"/>
              </a:ext>
            </a:extLst>
          </p:cNvPr>
          <p:cNvSpPr>
            <a:spLocks noGrp="1"/>
          </p:cNvSpPr>
          <p:nvPr>
            <p:ph idx="1"/>
          </p:nvPr>
        </p:nvSpPr>
        <p:spPr/>
        <p:txBody>
          <a:bodyPr/>
          <a:lstStyle/>
          <a:p>
            <a:r>
              <a:rPr lang="en-US" dirty="0"/>
              <a:t>This program covered fundamental topics of programming with data by using data gathered from a cloud service to perform data analytics operations</a:t>
            </a:r>
          </a:p>
          <a:p>
            <a:r>
              <a:rPr lang="en-US" dirty="0"/>
              <a:t>Building this project provided a hands-on learning opportunity to put into practice the topics covered in the course</a:t>
            </a:r>
          </a:p>
        </p:txBody>
      </p:sp>
    </p:spTree>
    <p:extLst>
      <p:ext uri="{BB962C8B-B14F-4D97-AF65-F5344CB8AC3E}">
        <p14:creationId xmlns:p14="http://schemas.microsoft.com/office/powerpoint/2010/main" val="394013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D5A6-6713-C8AD-7EAF-3F329703C5EE}"/>
              </a:ext>
            </a:extLst>
          </p:cNvPr>
          <p:cNvSpPr>
            <a:spLocks noGrp="1"/>
          </p:cNvSpPr>
          <p:nvPr>
            <p:ph type="title"/>
          </p:nvPr>
        </p:nvSpPr>
        <p:spPr/>
        <p:txBody>
          <a:bodyPr/>
          <a:lstStyle/>
          <a:p>
            <a:pPr algn="ctr"/>
            <a:r>
              <a:rPr lang="en-US" dirty="0"/>
              <a:t>Software inventory</a:t>
            </a:r>
          </a:p>
        </p:txBody>
      </p:sp>
      <p:sp>
        <p:nvSpPr>
          <p:cNvPr id="3" name="Content Placeholder 2">
            <a:extLst>
              <a:ext uri="{FF2B5EF4-FFF2-40B4-BE49-F238E27FC236}">
                <a16:creationId xmlns:a16="http://schemas.microsoft.com/office/drawing/2014/main" id="{0B8D39BC-AFA1-53AC-6B2C-CDD36D07461B}"/>
              </a:ext>
            </a:extLst>
          </p:cNvPr>
          <p:cNvSpPr>
            <a:spLocks noGrp="1"/>
          </p:cNvSpPr>
          <p:nvPr>
            <p:ph idx="1"/>
          </p:nvPr>
        </p:nvSpPr>
        <p:spPr/>
        <p:txBody>
          <a:bodyPr/>
          <a:lstStyle/>
          <a:p>
            <a:r>
              <a:rPr lang="en-US" dirty="0"/>
              <a:t>Before developing this programming with data project, all software must be downloaded and installed.</a:t>
            </a:r>
          </a:p>
          <a:p>
            <a:r>
              <a:rPr lang="en-US" dirty="0"/>
              <a:t>Software needed included Excel and python</a:t>
            </a:r>
          </a:p>
        </p:txBody>
      </p:sp>
    </p:spTree>
    <p:extLst>
      <p:ext uri="{BB962C8B-B14F-4D97-AF65-F5344CB8AC3E}">
        <p14:creationId xmlns:p14="http://schemas.microsoft.com/office/powerpoint/2010/main" val="280732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92EA-60A3-A30A-0AAC-4F0A6CA1B56B}"/>
              </a:ext>
            </a:extLst>
          </p:cNvPr>
          <p:cNvSpPr>
            <a:spLocks noGrp="1"/>
          </p:cNvSpPr>
          <p:nvPr>
            <p:ph type="title"/>
          </p:nvPr>
        </p:nvSpPr>
        <p:spPr>
          <a:xfrm>
            <a:off x="712851" y="120226"/>
            <a:ext cx="3401949" cy="944879"/>
          </a:xfrm>
        </p:spPr>
        <p:txBody>
          <a:bodyPr>
            <a:normAutofit/>
          </a:bodyPr>
          <a:lstStyle/>
          <a:p>
            <a:r>
              <a:rPr lang="en-US" sz="4000" dirty="0"/>
              <a:t>SOFTWARE</a:t>
            </a:r>
          </a:p>
        </p:txBody>
      </p:sp>
      <p:sp>
        <p:nvSpPr>
          <p:cNvPr id="4" name="Text Placeholder 3">
            <a:extLst>
              <a:ext uri="{FF2B5EF4-FFF2-40B4-BE49-F238E27FC236}">
                <a16:creationId xmlns:a16="http://schemas.microsoft.com/office/drawing/2014/main" id="{F2994759-1312-B1B3-67AE-FCAEB2415E92}"/>
              </a:ext>
            </a:extLst>
          </p:cNvPr>
          <p:cNvSpPr>
            <a:spLocks noGrp="1"/>
          </p:cNvSpPr>
          <p:nvPr>
            <p:ph type="body" sz="half" idx="2"/>
          </p:nvPr>
        </p:nvSpPr>
        <p:spPr>
          <a:xfrm>
            <a:off x="535031" y="1421076"/>
            <a:ext cx="4709322" cy="2236524"/>
          </a:xfrm>
        </p:spPr>
        <p:txBody>
          <a:bodyPr>
            <a:normAutofit fontScale="92500" lnSpcReduction="10000"/>
          </a:bodyPr>
          <a:lstStyle/>
          <a:p>
            <a:r>
              <a:rPr lang="en-US" sz="2400" dirty="0"/>
              <a:t>The software needed for this project includes:</a:t>
            </a:r>
          </a:p>
          <a:p>
            <a:r>
              <a:rPr lang="en-US" sz="2400" dirty="0"/>
              <a:t>Microsoft Excel</a:t>
            </a:r>
          </a:p>
          <a:p>
            <a:r>
              <a:rPr lang="en-US" sz="2400" dirty="0"/>
              <a:t>Anaconda Navigator with Spyder and </a:t>
            </a:r>
            <a:r>
              <a:rPr lang="en-US" sz="2400" dirty="0" err="1"/>
              <a:t>Replit</a:t>
            </a:r>
            <a:endParaRPr lang="en-US" sz="2400" dirty="0"/>
          </a:p>
        </p:txBody>
      </p:sp>
      <p:pic>
        <p:nvPicPr>
          <p:cNvPr id="8" name="Picture 7">
            <a:extLst>
              <a:ext uri="{FF2B5EF4-FFF2-40B4-BE49-F238E27FC236}">
                <a16:creationId xmlns:a16="http://schemas.microsoft.com/office/drawing/2014/main" id="{EBB6C3D4-CE87-3BDC-B13D-6D44AE01C489}"/>
              </a:ext>
            </a:extLst>
          </p:cNvPr>
          <p:cNvPicPr>
            <a:picLocks noChangeAspect="1"/>
          </p:cNvPicPr>
          <p:nvPr/>
        </p:nvPicPr>
        <p:blipFill>
          <a:blip r:embed="rId2"/>
          <a:stretch>
            <a:fillRect/>
          </a:stretch>
        </p:blipFill>
        <p:spPr>
          <a:xfrm>
            <a:off x="5566189" y="175272"/>
            <a:ext cx="6179424" cy="3253728"/>
          </a:xfrm>
          <a:prstGeom prst="rect">
            <a:avLst/>
          </a:prstGeom>
        </p:spPr>
      </p:pic>
      <p:pic>
        <p:nvPicPr>
          <p:cNvPr id="10" name="Picture 9">
            <a:extLst>
              <a:ext uri="{FF2B5EF4-FFF2-40B4-BE49-F238E27FC236}">
                <a16:creationId xmlns:a16="http://schemas.microsoft.com/office/drawing/2014/main" id="{6F2E9BB7-EDE3-2872-65C6-0FDE226AF63B}"/>
              </a:ext>
            </a:extLst>
          </p:cNvPr>
          <p:cNvPicPr>
            <a:picLocks noChangeAspect="1"/>
          </p:cNvPicPr>
          <p:nvPr/>
        </p:nvPicPr>
        <p:blipFill>
          <a:blip r:embed="rId3"/>
          <a:stretch>
            <a:fillRect/>
          </a:stretch>
        </p:blipFill>
        <p:spPr>
          <a:xfrm>
            <a:off x="4484672" y="3657600"/>
            <a:ext cx="6730174" cy="2978184"/>
          </a:xfrm>
          <a:prstGeom prst="rect">
            <a:avLst/>
          </a:prstGeom>
        </p:spPr>
      </p:pic>
    </p:spTree>
    <p:extLst>
      <p:ext uri="{BB962C8B-B14F-4D97-AF65-F5344CB8AC3E}">
        <p14:creationId xmlns:p14="http://schemas.microsoft.com/office/powerpoint/2010/main" val="253656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1C17-B19A-F831-06FC-1200348DE742}"/>
              </a:ext>
            </a:extLst>
          </p:cNvPr>
          <p:cNvSpPr>
            <a:spLocks noGrp="1"/>
          </p:cNvSpPr>
          <p:nvPr>
            <p:ph type="title"/>
          </p:nvPr>
        </p:nvSpPr>
        <p:spPr/>
        <p:txBody>
          <a:bodyPr>
            <a:normAutofit/>
          </a:bodyPr>
          <a:lstStyle/>
          <a:p>
            <a:pPr algn="ctr"/>
            <a:r>
              <a:rPr lang="en-US" dirty="0"/>
              <a:t>Planning and design</a:t>
            </a:r>
          </a:p>
        </p:txBody>
      </p:sp>
      <p:sp>
        <p:nvSpPr>
          <p:cNvPr id="8" name="Content Placeholder 2">
            <a:extLst>
              <a:ext uri="{FF2B5EF4-FFF2-40B4-BE49-F238E27FC236}">
                <a16:creationId xmlns:a16="http://schemas.microsoft.com/office/drawing/2014/main" id="{5A9E696C-A193-637C-B1B3-E056CB40709E}"/>
              </a:ext>
            </a:extLst>
          </p:cNvPr>
          <p:cNvSpPr>
            <a:spLocks noGrp="1"/>
          </p:cNvSpPr>
          <p:nvPr>
            <p:ph idx="1"/>
          </p:nvPr>
        </p:nvSpPr>
        <p:spPr/>
        <p:txBody>
          <a:bodyPr>
            <a:normAutofit/>
          </a:bodyPr>
          <a:lstStyle/>
          <a:p>
            <a:pPr>
              <a:lnSpc>
                <a:spcPct val="110000"/>
              </a:lnSpc>
            </a:pPr>
            <a:r>
              <a:rPr lang="en-US" sz="2000"/>
              <a:t>After performing an inventory of the software needed for the project, a plan was created for the temperature data project.</a:t>
            </a:r>
          </a:p>
          <a:p>
            <a:pPr>
              <a:lnSpc>
                <a:spcPct val="110000"/>
              </a:lnSpc>
            </a:pPr>
            <a:r>
              <a:rPr lang="en-US" sz="2000"/>
              <a:t>To plan the design of the project, a flowchart was generated.</a:t>
            </a:r>
          </a:p>
          <a:p>
            <a:pPr>
              <a:lnSpc>
                <a:spcPct val="110000"/>
              </a:lnSpc>
            </a:pPr>
            <a:r>
              <a:rPr lang="en-US" sz="2000"/>
              <a:t>Planning and design of the project are crucial steps to understanding the development process</a:t>
            </a:r>
          </a:p>
        </p:txBody>
      </p:sp>
    </p:spTree>
    <p:extLst>
      <p:ext uri="{BB962C8B-B14F-4D97-AF65-F5344CB8AC3E}">
        <p14:creationId xmlns:p14="http://schemas.microsoft.com/office/powerpoint/2010/main" val="385963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903B-800C-5CDA-8502-3AC167BD99F8}"/>
              </a:ext>
            </a:extLst>
          </p:cNvPr>
          <p:cNvSpPr>
            <a:spLocks noGrp="1"/>
          </p:cNvSpPr>
          <p:nvPr>
            <p:ph type="title"/>
          </p:nvPr>
        </p:nvSpPr>
        <p:spPr/>
        <p:txBody>
          <a:bodyPr/>
          <a:lstStyle/>
          <a:p>
            <a:pPr algn="ctr"/>
            <a:r>
              <a:rPr lang="en-US" dirty="0"/>
              <a:t>What are flowcharts?</a:t>
            </a:r>
          </a:p>
        </p:txBody>
      </p:sp>
      <p:sp>
        <p:nvSpPr>
          <p:cNvPr id="3" name="Content Placeholder 2">
            <a:extLst>
              <a:ext uri="{FF2B5EF4-FFF2-40B4-BE49-F238E27FC236}">
                <a16:creationId xmlns:a16="http://schemas.microsoft.com/office/drawing/2014/main" id="{0FBD2FAE-2DFD-B274-63B6-E0C4CCCE42E8}"/>
              </a:ext>
            </a:extLst>
          </p:cNvPr>
          <p:cNvSpPr>
            <a:spLocks noGrp="1"/>
          </p:cNvSpPr>
          <p:nvPr>
            <p:ph idx="1"/>
          </p:nvPr>
        </p:nvSpPr>
        <p:spPr/>
        <p:txBody>
          <a:bodyPr/>
          <a:lstStyle/>
          <a:p>
            <a:r>
              <a:rPr lang="en-US" dirty="0"/>
              <a:t>A flowchart is a diagram that depicts a process, system, or computer algorithm. It is used in multiple fields to document, plan, improve, and communicate often complex processes in clear, easy-to-understand diagrams.</a:t>
            </a:r>
          </a:p>
          <a:p>
            <a:r>
              <a:rPr lang="en-US" dirty="0"/>
              <a:t>Many companies use flowcharts as simple narratives.</a:t>
            </a:r>
          </a:p>
        </p:txBody>
      </p:sp>
    </p:spTree>
    <p:extLst>
      <p:ext uri="{BB962C8B-B14F-4D97-AF65-F5344CB8AC3E}">
        <p14:creationId xmlns:p14="http://schemas.microsoft.com/office/powerpoint/2010/main" val="179020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D824-B5CA-40B7-5CE1-76E775F5A9EB}"/>
              </a:ext>
            </a:extLst>
          </p:cNvPr>
          <p:cNvSpPr>
            <a:spLocks noGrp="1"/>
          </p:cNvSpPr>
          <p:nvPr>
            <p:ph type="title"/>
          </p:nvPr>
        </p:nvSpPr>
        <p:spPr/>
        <p:txBody>
          <a:bodyPr/>
          <a:lstStyle/>
          <a:p>
            <a:r>
              <a:rPr lang="en-US" dirty="0"/>
              <a:t>Flowchart</a:t>
            </a:r>
          </a:p>
        </p:txBody>
      </p:sp>
      <p:sp>
        <p:nvSpPr>
          <p:cNvPr id="6" name="Text Placeholder 5">
            <a:extLst>
              <a:ext uri="{FF2B5EF4-FFF2-40B4-BE49-F238E27FC236}">
                <a16:creationId xmlns:a16="http://schemas.microsoft.com/office/drawing/2014/main" id="{E7E7D401-7AB2-E46B-20D5-F99B914CD9A8}"/>
              </a:ext>
            </a:extLst>
          </p:cNvPr>
          <p:cNvSpPr>
            <a:spLocks noGrp="1"/>
          </p:cNvSpPr>
          <p:nvPr>
            <p:ph type="body" sz="half" idx="2"/>
          </p:nvPr>
        </p:nvSpPr>
        <p:spPr/>
        <p:txBody>
          <a:bodyPr>
            <a:normAutofit lnSpcReduction="10000"/>
          </a:bodyPr>
          <a:lstStyle/>
          <a:p>
            <a:pPr marL="742950" marR="0" lvl="1" indent="-285750" algn="ctr">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Run a basic python program</a:t>
            </a:r>
          </a:p>
          <a:p>
            <a:pPr marL="742950" marR="0" lvl="1" indent="-285750" algn="ctr">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Download weather data to a database.</a:t>
            </a:r>
          </a:p>
          <a:p>
            <a:pPr marL="742950" marR="0" lvl="1" indent="-285750" algn="ctr">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Query the weather data </a:t>
            </a:r>
          </a:p>
          <a:p>
            <a:pPr marL="742950" marR="0" lvl="1" indent="-285750" algn="ctr">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Extract weather data from database into a comma separated file with python</a:t>
            </a:r>
          </a:p>
          <a:p>
            <a:pPr marL="742950" marR="0" lvl="1" indent="-285750" algn="ctr">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Cleanse weather data</a:t>
            </a:r>
          </a:p>
          <a:p>
            <a:pPr marL="742950" marR="0" lvl="1" indent="-285750" algn="ctr">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Use python data analytics modules to develop graphical models</a:t>
            </a:r>
          </a:p>
          <a:p>
            <a:endParaRPr lang="en-US" dirty="0"/>
          </a:p>
        </p:txBody>
      </p:sp>
      <p:pic>
        <p:nvPicPr>
          <p:cNvPr id="7" name="Picture 6">
            <a:extLst>
              <a:ext uri="{FF2B5EF4-FFF2-40B4-BE49-F238E27FC236}">
                <a16:creationId xmlns:a16="http://schemas.microsoft.com/office/drawing/2014/main" id="{D4C5A990-D823-BE9B-54AF-9AE19F0428D8}"/>
              </a:ext>
            </a:extLst>
          </p:cNvPr>
          <p:cNvPicPr>
            <a:picLocks noChangeAspect="1"/>
          </p:cNvPicPr>
          <p:nvPr/>
        </p:nvPicPr>
        <p:blipFill>
          <a:blip r:embed="rId2"/>
          <a:stretch>
            <a:fillRect/>
          </a:stretch>
        </p:blipFill>
        <p:spPr>
          <a:xfrm>
            <a:off x="6459105" y="207168"/>
            <a:ext cx="2738616" cy="6443663"/>
          </a:xfrm>
          <a:prstGeom prst="rect">
            <a:avLst/>
          </a:prstGeom>
        </p:spPr>
      </p:pic>
    </p:spTree>
    <p:extLst>
      <p:ext uri="{BB962C8B-B14F-4D97-AF65-F5344CB8AC3E}">
        <p14:creationId xmlns:p14="http://schemas.microsoft.com/office/powerpoint/2010/main" val="96489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382D-F456-B566-6B84-F2EE2EE52865}"/>
              </a:ext>
            </a:extLst>
          </p:cNvPr>
          <p:cNvSpPr>
            <a:spLocks noGrp="1"/>
          </p:cNvSpPr>
          <p:nvPr>
            <p:ph type="title"/>
          </p:nvPr>
        </p:nvSpPr>
        <p:spPr>
          <a:xfrm>
            <a:off x="1141413" y="618518"/>
            <a:ext cx="3307019" cy="1478570"/>
          </a:xfrm>
        </p:spPr>
        <p:txBody>
          <a:bodyPr/>
          <a:lstStyle/>
          <a:p>
            <a:r>
              <a:rPr lang="en-US" dirty="0"/>
              <a:t>Introduction to python</a:t>
            </a:r>
          </a:p>
        </p:txBody>
      </p:sp>
      <p:sp>
        <p:nvSpPr>
          <p:cNvPr id="3" name="Content Placeholder 2">
            <a:extLst>
              <a:ext uri="{FF2B5EF4-FFF2-40B4-BE49-F238E27FC236}">
                <a16:creationId xmlns:a16="http://schemas.microsoft.com/office/drawing/2014/main" id="{727959CB-69B1-EE42-3411-F64D8A1D5335}"/>
              </a:ext>
            </a:extLst>
          </p:cNvPr>
          <p:cNvSpPr>
            <a:spLocks noGrp="1"/>
          </p:cNvSpPr>
          <p:nvPr>
            <p:ph sz="half" idx="1"/>
          </p:nvPr>
        </p:nvSpPr>
        <p:spPr>
          <a:xfrm>
            <a:off x="355727" y="2097088"/>
            <a:ext cx="4301997" cy="2663825"/>
          </a:xfrm>
        </p:spPr>
        <p:txBody>
          <a:bodyPr>
            <a:normAutofit fontScale="92500"/>
          </a:bodyPr>
          <a:lstStyle/>
          <a:p>
            <a:r>
              <a:rPr lang="en-US" dirty="0"/>
              <a:t>Python is a popular programming language used for business, web, data analytics, and scientific analysis. This program illustrates a selection control structure in python.</a:t>
            </a:r>
          </a:p>
        </p:txBody>
      </p:sp>
      <p:pic>
        <p:nvPicPr>
          <p:cNvPr id="5" name="Picture 4">
            <a:extLst>
              <a:ext uri="{FF2B5EF4-FFF2-40B4-BE49-F238E27FC236}">
                <a16:creationId xmlns:a16="http://schemas.microsoft.com/office/drawing/2014/main" id="{049B2C81-BBD7-704C-41D3-9EB9B2BA88D8}"/>
              </a:ext>
            </a:extLst>
          </p:cNvPr>
          <p:cNvPicPr>
            <a:picLocks noChangeAspect="1"/>
          </p:cNvPicPr>
          <p:nvPr/>
        </p:nvPicPr>
        <p:blipFill>
          <a:blip r:embed="rId2"/>
          <a:stretch>
            <a:fillRect/>
          </a:stretch>
        </p:blipFill>
        <p:spPr>
          <a:xfrm>
            <a:off x="5443410" y="467203"/>
            <a:ext cx="6175416" cy="5347657"/>
          </a:xfrm>
          <a:prstGeom prst="rect">
            <a:avLst/>
          </a:prstGeom>
        </p:spPr>
      </p:pic>
    </p:spTree>
    <p:extLst>
      <p:ext uri="{BB962C8B-B14F-4D97-AF65-F5344CB8AC3E}">
        <p14:creationId xmlns:p14="http://schemas.microsoft.com/office/powerpoint/2010/main" val="121008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569B5-D7B5-C32D-04B1-77303C9A13D1}"/>
              </a:ext>
            </a:extLst>
          </p:cNvPr>
          <p:cNvSpPr>
            <a:spLocks noGrp="1"/>
          </p:cNvSpPr>
          <p:nvPr>
            <p:ph type="title"/>
          </p:nvPr>
        </p:nvSpPr>
        <p:spPr/>
        <p:txBody>
          <a:bodyPr/>
          <a:lstStyle/>
          <a:p>
            <a:r>
              <a:rPr lang="en-US" dirty="0"/>
              <a:t>Gathering temperature and humidity data</a:t>
            </a:r>
          </a:p>
        </p:txBody>
      </p:sp>
      <p:sp>
        <p:nvSpPr>
          <p:cNvPr id="3" name="Content Placeholder 2">
            <a:extLst>
              <a:ext uri="{FF2B5EF4-FFF2-40B4-BE49-F238E27FC236}">
                <a16:creationId xmlns:a16="http://schemas.microsoft.com/office/drawing/2014/main" id="{E6914450-7C54-43B6-967E-FAE3FE0A31EF}"/>
              </a:ext>
            </a:extLst>
          </p:cNvPr>
          <p:cNvSpPr>
            <a:spLocks noGrp="1"/>
          </p:cNvSpPr>
          <p:nvPr>
            <p:ph idx="1"/>
          </p:nvPr>
        </p:nvSpPr>
        <p:spPr/>
        <p:txBody>
          <a:bodyPr/>
          <a:lstStyle/>
          <a:p>
            <a:r>
              <a:rPr lang="en-US" dirty="0"/>
              <a:t>After planning and design, the code was developed to download a set of weather observations.</a:t>
            </a:r>
          </a:p>
          <a:p>
            <a:r>
              <a:rPr lang="en-US" dirty="0"/>
              <a:t>This data was stored on a local database in a table for later analysis.</a:t>
            </a:r>
          </a:p>
        </p:txBody>
      </p:sp>
    </p:spTree>
    <p:extLst>
      <p:ext uri="{BB962C8B-B14F-4D97-AF65-F5344CB8AC3E}">
        <p14:creationId xmlns:p14="http://schemas.microsoft.com/office/powerpoint/2010/main" val="39644655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252</TotalTime>
  <Words>1447</Words>
  <Application>Microsoft Office PowerPoint</Application>
  <PresentationFormat>Widescreen</PresentationFormat>
  <Paragraphs>116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Times New Roman</vt:lpstr>
      <vt:lpstr>Tw Cen MT</vt:lpstr>
      <vt:lpstr>Circuit</vt:lpstr>
      <vt:lpstr>CEIS110 Programming with dAta</vt:lpstr>
      <vt:lpstr>Introduction</vt:lpstr>
      <vt:lpstr>Software inventory</vt:lpstr>
      <vt:lpstr>SOFTWARE</vt:lpstr>
      <vt:lpstr>Planning and design</vt:lpstr>
      <vt:lpstr>What are flowcharts?</vt:lpstr>
      <vt:lpstr>Flowchart</vt:lpstr>
      <vt:lpstr>Introduction to python</vt:lpstr>
      <vt:lpstr>Gathering temperature and humidity data</vt:lpstr>
      <vt:lpstr>BuildWeatherDb.py Code (Screenshot)</vt:lpstr>
      <vt:lpstr>Weather.db file (screenshot)</vt:lpstr>
      <vt:lpstr>Querying the database</vt:lpstr>
      <vt:lpstr>Query to retrieve all columns and all rows (Screenshot)</vt:lpstr>
      <vt:lpstr>Query to retrieve the lowest and highest temperatures (screenshot)</vt:lpstr>
      <vt:lpstr>Query to retrieve the data when the weather is clear (screenshot)</vt:lpstr>
      <vt:lpstr>Data cleansing</vt:lpstr>
      <vt:lpstr>Extracting temperature and humidity using python code</vt:lpstr>
      <vt:lpstr>Data formatted in an excel spreadsheet</vt:lpstr>
      <vt:lpstr>Data visualization</vt:lpstr>
      <vt:lpstr>Data analytics</vt:lpstr>
      <vt:lpstr>Histogram of humidity</vt:lpstr>
      <vt:lpstr>Period 2 box plot</vt:lpstr>
      <vt:lpstr>Analysis</vt:lpstr>
      <vt:lpstr>code</vt:lpstr>
      <vt:lpstr>Code (continued)</vt:lpstr>
      <vt:lpstr>prediction</vt:lpstr>
      <vt:lpstr>My 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Programming with dAta</dc:title>
  <dc:creator>creseta binns</dc:creator>
  <cp:lastModifiedBy>creseta binns</cp:lastModifiedBy>
  <cp:revision>1</cp:revision>
  <dcterms:created xsi:type="dcterms:W3CDTF">2024-04-08T17:01:14Z</dcterms:created>
  <dcterms:modified xsi:type="dcterms:W3CDTF">2024-04-08T21:13:49Z</dcterms:modified>
</cp:coreProperties>
</file>